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934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3772D81-22FD-9E4F-8BB5-5A015D5B5088}" name="Ried Rita" initials="RR" userId="S::rita.ried@prefa.com::5b363c7d-b923-47fe-b1f0-a4b2e2e884c2" providerId="AD"/>
  <p188:author id="{FFBC4DA7-3E92-6953-3EC6-34563D77225E}" name="Ried Rita" initials="RR" userId="S::Rita.Ried@prefa.com::5b363c7d-b923-47fe-b1f0-a4b2e2e884c2" providerId="AD"/>
  <p188:author id="{9B6F97C0-E46D-CCFA-1819-F840DC99B64E}" name="Wieder Verena" initials="VW" userId="S::Verena.Wieder@prefa.com::5022731d-f7ec-4373-9b85-7fa75d7bc263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eida Bettina" initials="AB" lastIdx="2" clrIdx="0">
    <p:extLst>
      <p:ext uri="{19B8F6BF-5375-455C-9EA6-DF929625EA0E}">
        <p15:presenceInfo xmlns:p15="http://schemas.microsoft.com/office/powerpoint/2012/main" userId="S-1-5-21-2012308927-606173405-868425949-73739" providerId="AD"/>
      </p:ext>
    </p:extLst>
  </p:cmAuthor>
  <p:cmAuthor id="2" name="Traude" initials="T" lastIdx="15" clrIdx="1">
    <p:extLst>
      <p:ext uri="{19B8F6BF-5375-455C-9EA6-DF929625EA0E}">
        <p15:presenceInfo xmlns:p15="http://schemas.microsoft.com/office/powerpoint/2012/main" userId="Traud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444C"/>
    <a:srgbClr val="DAE0E3"/>
    <a:srgbClr val="93A0A7"/>
    <a:srgbClr val="5A646A"/>
    <a:srgbClr val="FFFFFF"/>
    <a:srgbClr val="E94F36"/>
    <a:srgbClr val="F08262"/>
    <a:srgbClr val="F3997B"/>
    <a:srgbClr val="ED6A4C"/>
    <a:srgbClr val="1718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7970F7-E7FA-41DF-8000-EFA81D93D9E2}" v="26" dt="2026-05-12T15:15:28.0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3882" y="96"/>
      </p:cViewPr>
      <p:guideLst>
        <p:guide orient="horz" pos="2934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tamaria Chiara" userId="a5a50aa1-ed9b-43e9-b4ed-c790ad18abe5" providerId="ADAL" clId="{B6E62396-0D87-44B5-8F10-55A34B8CD55D}"/>
    <pc:docChg chg="undo custSel addSld delSld modSld modMainMaster">
      <pc:chgData name="Santamaria Chiara" userId="a5a50aa1-ed9b-43e9-b4ed-c790ad18abe5" providerId="ADAL" clId="{B6E62396-0D87-44B5-8F10-55A34B8CD55D}" dt="2026-05-12T15:17:19.844" v="205" actId="680"/>
      <pc:docMkLst>
        <pc:docMk/>
      </pc:docMkLst>
      <pc:sldChg chg="addSp delSp modSp mod">
        <pc:chgData name="Santamaria Chiara" userId="a5a50aa1-ed9b-43e9-b4ed-c790ad18abe5" providerId="ADAL" clId="{B6E62396-0D87-44B5-8F10-55A34B8CD55D}" dt="2026-05-12T14:35:59.633" v="14" actId="21"/>
        <pc:sldMkLst>
          <pc:docMk/>
          <pc:sldMk cId="2217470019" sldId="256"/>
        </pc:sldMkLst>
        <pc:picChg chg="add del mod">
          <ac:chgData name="Santamaria Chiara" userId="a5a50aa1-ed9b-43e9-b4ed-c790ad18abe5" providerId="ADAL" clId="{B6E62396-0D87-44B5-8F10-55A34B8CD55D}" dt="2026-05-12T14:35:32.029" v="4" actId="478"/>
          <ac:picMkLst>
            <pc:docMk/>
            <pc:sldMk cId="2217470019" sldId="256"/>
            <ac:picMk id="6" creationId="{D64DEC07-6BD5-139F-D14B-2A89FFFEDFEB}"/>
          </ac:picMkLst>
        </pc:picChg>
        <pc:picChg chg="add del mod">
          <ac:chgData name="Santamaria Chiara" userId="a5a50aa1-ed9b-43e9-b4ed-c790ad18abe5" providerId="ADAL" clId="{B6E62396-0D87-44B5-8F10-55A34B8CD55D}" dt="2026-05-12T14:35:59.633" v="14" actId="21"/>
          <ac:picMkLst>
            <pc:docMk/>
            <pc:sldMk cId="2217470019" sldId="256"/>
            <ac:picMk id="8" creationId="{CD86E6FE-4DE8-DA57-26D9-535F2530E712}"/>
          </ac:picMkLst>
        </pc:picChg>
      </pc:sldChg>
      <pc:sldChg chg="new">
        <pc:chgData name="Santamaria Chiara" userId="a5a50aa1-ed9b-43e9-b4ed-c790ad18abe5" providerId="ADAL" clId="{B6E62396-0D87-44B5-8F10-55A34B8CD55D}" dt="2026-05-12T15:17:15.508" v="202" actId="680"/>
        <pc:sldMkLst>
          <pc:docMk/>
          <pc:sldMk cId="465113794" sldId="257"/>
        </pc:sldMkLst>
      </pc:sldChg>
      <pc:sldChg chg="new del">
        <pc:chgData name="Santamaria Chiara" userId="a5a50aa1-ed9b-43e9-b4ed-c790ad18abe5" providerId="ADAL" clId="{B6E62396-0D87-44B5-8F10-55A34B8CD55D}" dt="2026-05-12T15:16:13.031" v="183" actId="47"/>
        <pc:sldMkLst>
          <pc:docMk/>
          <pc:sldMk cId="2283127829" sldId="257"/>
        </pc:sldMkLst>
      </pc:sldChg>
      <pc:sldChg chg="addSp delSp modSp new del mod">
        <pc:chgData name="Santamaria Chiara" userId="a5a50aa1-ed9b-43e9-b4ed-c790ad18abe5" providerId="ADAL" clId="{B6E62396-0D87-44B5-8F10-55A34B8CD55D}" dt="2026-05-12T14:36:10.508" v="20" actId="47"/>
        <pc:sldMkLst>
          <pc:docMk/>
          <pc:sldMk cId="2763306307" sldId="257"/>
        </pc:sldMkLst>
        <pc:picChg chg="add del mod">
          <ac:chgData name="Santamaria Chiara" userId="a5a50aa1-ed9b-43e9-b4ed-c790ad18abe5" providerId="ADAL" clId="{B6E62396-0D87-44B5-8F10-55A34B8CD55D}" dt="2026-05-12T14:36:09.137" v="19" actId="478"/>
          <ac:picMkLst>
            <pc:docMk/>
            <pc:sldMk cId="2763306307" sldId="257"/>
            <ac:picMk id="8" creationId="{CD86E6FE-4DE8-DA57-26D9-535F2530E712}"/>
          </ac:picMkLst>
        </pc:picChg>
      </pc:sldChg>
      <pc:sldChg chg="new del">
        <pc:chgData name="Santamaria Chiara" userId="a5a50aa1-ed9b-43e9-b4ed-c790ad18abe5" providerId="ADAL" clId="{B6E62396-0D87-44B5-8F10-55A34B8CD55D}" dt="2026-05-12T15:17:13.483" v="201" actId="47"/>
        <pc:sldMkLst>
          <pc:docMk/>
          <pc:sldMk cId="3832183973" sldId="257"/>
        </pc:sldMkLst>
      </pc:sldChg>
      <pc:sldChg chg="modSp new del mod">
        <pc:chgData name="Santamaria Chiara" userId="a5a50aa1-ed9b-43e9-b4ed-c790ad18abe5" providerId="ADAL" clId="{B6E62396-0D87-44B5-8F10-55A34B8CD55D}" dt="2026-05-12T15:16:13.408" v="184" actId="47"/>
        <pc:sldMkLst>
          <pc:docMk/>
          <pc:sldMk cId="278086324" sldId="258"/>
        </pc:sldMkLst>
        <pc:spChg chg="mod ord">
          <ac:chgData name="Santamaria Chiara" userId="a5a50aa1-ed9b-43e9-b4ed-c790ad18abe5" providerId="ADAL" clId="{B6E62396-0D87-44B5-8F10-55A34B8CD55D}" dt="2026-05-12T15:15:49.133" v="181" actId="1076"/>
          <ac:spMkLst>
            <pc:docMk/>
            <pc:sldMk cId="278086324" sldId="258"/>
            <ac:spMk id="2" creationId="{BB851E1C-FC98-BBAA-B692-F7D252C1ED70}"/>
          </ac:spMkLst>
        </pc:spChg>
      </pc:sldChg>
      <pc:sldChg chg="new">
        <pc:chgData name="Santamaria Chiara" userId="a5a50aa1-ed9b-43e9-b4ed-c790ad18abe5" providerId="ADAL" clId="{B6E62396-0D87-44B5-8F10-55A34B8CD55D}" dt="2026-05-12T15:17:17.524" v="203" actId="680"/>
        <pc:sldMkLst>
          <pc:docMk/>
          <pc:sldMk cId="3638410186" sldId="258"/>
        </pc:sldMkLst>
      </pc:sldChg>
      <pc:sldChg chg="add del">
        <pc:chgData name="Santamaria Chiara" userId="a5a50aa1-ed9b-43e9-b4ed-c790ad18abe5" providerId="ADAL" clId="{B6E62396-0D87-44B5-8F10-55A34B8CD55D}" dt="2026-05-12T14:35:57.998" v="12"/>
        <pc:sldMkLst>
          <pc:docMk/>
          <pc:sldMk cId="4270053353" sldId="258"/>
        </pc:sldMkLst>
      </pc:sldChg>
      <pc:sldChg chg="new del">
        <pc:chgData name="Santamaria Chiara" userId="a5a50aa1-ed9b-43e9-b4ed-c790ad18abe5" providerId="ADAL" clId="{B6E62396-0D87-44B5-8F10-55A34B8CD55D}" dt="2026-05-12T15:17:04.159" v="195" actId="47"/>
        <pc:sldMkLst>
          <pc:docMk/>
          <pc:sldMk cId="3216989026" sldId="259"/>
        </pc:sldMkLst>
      </pc:sldChg>
      <pc:sldChg chg="new">
        <pc:chgData name="Santamaria Chiara" userId="a5a50aa1-ed9b-43e9-b4ed-c790ad18abe5" providerId="ADAL" clId="{B6E62396-0D87-44B5-8F10-55A34B8CD55D}" dt="2026-05-12T15:17:18.519" v="204" actId="680"/>
        <pc:sldMkLst>
          <pc:docMk/>
          <pc:sldMk cId="4169789697" sldId="259"/>
        </pc:sldMkLst>
      </pc:sldChg>
      <pc:sldChg chg="new del">
        <pc:chgData name="Santamaria Chiara" userId="a5a50aa1-ed9b-43e9-b4ed-c790ad18abe5" providerId="ADAL" clId="{B6E62396-0D87-44B5-8F10-55A34B8CD55D}" dt="2026-05-12T15:16:43.762" v="189" actId="47"/>
        <pc:sldMkLst>
          <pc:docMk/>
          <pc:sldMk cId="2018362251" sldId="260"/>
        </pc:sldMkLst>
      </pc:sldChg>
      <pc:sldChg chg="new">
        <pc:chgData name="Santamaria Chiara" userId="a5a50aa1-ed9b-43e9-b4ed-c790ad18abe5" providerId="ADAL" clId="{B6E62396-0D87-44B5-8F10-55A34B8CD55D}" dt="2026-05-12T15:17:19.844" v="205" actId="680"/>
        <pc:sldMkLst>
          <pc:docMk/>
          <pc:sldMk cId="2304852215" sldId="260"/>
        </pc:sldMkLst>
      </pc:sldChg>
      <pc:sldChg chg="new del">
        <pc:chgData name="Santamaria Chiara" userId="a5a50aa1-ed9b-43e9-b4ed-c790ad18abe5" providerId="ADAL" clId="{B6E62396-0D87-44B5-8F10-55A34B8CD55D}" dt="2026-05-12T15:17:05.682" v="196" actId="47"/>
        <pc:sldMkLst>
          <pc:docMk/>
          <pc:sldMk cId="2788290368" sldId="260"/>
        </pc:sldMkLst>
      </pc:sldChg>
      <pc:sldChg chg="new del">
        <pc:chgData name="Santamaria Chiara" userId="a5a50aa1-ed9b-43e9-b4ed-c790ad18abe5" providerId="ADAL" clId="{B6E62396-0D87-44B5-8F10-55A34B8CD55D}" dt="2026-05-12T15:16:43.935" v="190" actId="47"/>
        <pc:sldMkLst>
          <pc:docMk/>
          <pc:sldMk cId="708878610" sldId="261"/>
        </pc:sldMkLst>
      </pc:sldChg>
      <pc:sldChg chg="new del">
        <pc:chgData name="Santamaria Chiara" userId="a5a50aa1-ed9b-43e9-b4ed-c790ad18abe5" providerId="ADAL" clId="{B6E62396-0D87-44B5-8F10-55A34B8CD55D}" dt="2026-05-12T15:17:06.232" v="197" actId="47"/>
        <pc:sldMkLst>
          <pc:docMk/>
          <pc:sldMk cId="2706836736" sldId="261"/>
        </pc:sldMkLst>
      </pc:sldChg>
      <pc:sldChg chg="new del">
        <pc:chgData name="Santamaria Chiara" userId="a5a50aa1-ed9b-43e9-b4ed-c790ad18abe5" providerId="ADAL" clId="{B6E62396-0D87-44B5-8F10-55A34B8CD55D}" dt="2026-05-12T15:17:06.582" v="198" actId="47"/>
        <pc:sldMkLst>
          <pc:docMk/>
          <pc:sldMk cId="2574792618" sldId="262"/>
        </pc:sldMkLst>
      </pc:sldChg>
      <pc:sldChg chg="new del">
        <pc:chgData name="Santamaria Chiara" userId="a5a50aa1-ed9b-43e9-b4ed-c790ad18abe5" providerId="ADAL" clId="{B6E62396-0D87-44B5-8F10-55A34B8CD55D}" dt="2026-05-12T15:17:06.974" v="199" actId="47"/>
        <pc:sldMkLst>
          <pc:docMk/>
          <pc:sldMk cId="1921414773" sldId="263"/>
        </pc:sldMkLst>
      </pc:sldChg>
      <pc:sldMasterChg chg="modSldLayout">
        <pc:chgData name="Santamaria Chiara" userId="a5a50aa1-ed9b-43e9-b4ed-c790ad18abe5" providerId="ADAL" clId="{B6E62396-0D87-44B5-8F10-55A34B8CD55D}" dt="2026-05-12T15:16:28.726" v="186" actId="14100"/>
        <pc:sldMasterMkLst>
          <pc:docMk/>
          <pc:sldMasterMk cId="1005943747" sldId="2147483648"/>
        </pc:sldMasterMkLst>
        <pc:sldLayoutChg chg="addSp delSp modSp mod">
          <pc:chgData name="Santamaria Chiara" userId="a5a50aa1-ed9b-43e9-b4ed-c790ad18abe5" providerId="ADAL" clId="{B6E62396-0D87-44B5-8F10-55A34B8CD55D}" dt="2026-05-12T15:15:28.696" v="172" actId="478"/>
          <pc:sldLayoutMkLst>
            <pc:docMk/>
            <pc:sldMasterMk cId="1005943747" sldId="2147483648"/>
            <pc:sldLayoutMk cId="392198567" sldId="2147483649"/>
          </pc:sldLayoutMkLst>
          <pc:grpChg chg="add del">
            <ac:chgData name="Santamaria Chiara" userId="a5a50aa1-ed9b-43e9-b4ed-c790ad18abe5" providerId="ADAL" clId="{B6E62396-0D87-44B5-8F10-55A34B8CD55D}" dt="2026-05-12T15:15:28.696" v="172" actId="478"/>
            <ac:grpSpMkLst>
              <pc:docMk/>
              <pc:sldMasterMk cId="1005943747" sldId="2147483648"/>
              <pc:sldLayoutMk cId="392198567" sldId="2147483649"/>
              <ac:grpSpMk id="35" creationId="{AFB783B2-F530-9C42-AD86-2195AB59BD80}"/>
            </ac:grpSpMkLst>
          </pc:grpChg>
          <pc:picChg chg="add mod">
            <ac:chgData name="Santamaria Chiara" userId="a5a50aa1-ed9b-43e9-b4ed-c790ad18abe5" providerId="ADAL" clId="{B6E62396-0D87-44B5-8F10-55A34B8CD55D}" dt="2026-05-12T15:15:08.413" v="171"/>
            <ac:picMkLst>
              <pc:docMk/>
              <pc:sldMasterMk cId="1005943747" sldId="2147483648"/>
              <pc:sldLayoutMk cId="392198567" sldId="2147483649"/>
              <ac:picMk id="4" creationId="{64B49716-BBE2-F66E-76EA-6C7D568620B6}"/>
            </ac:picMkLst>
          </pc:picChg>
        </pc:sldLayoutChg>
        <pc:sldLayoutChg chg="addSp delSp modSp mod">
          <pc:chgData name="Santamaria Chiara" userId="a5a50aa1-ed9b-43e9-b4ed-c790ad18abe5" providerId="ADAL" clId="{B6E62396-0D87-44B5-8F10-55A34B8CD55D}" dt="2026-05-12T15:14:51.908" v="169"/>
          <pc:sldLayoutMkLst>
            <pc:docMk/>
            <pc:sldMasterMk cId="1005943747" sldId="2147483648"/>
            <pc:sldLayoutMk cId="3152612874" sldId="2147483653"/>
          </pc:sldLayoutMkLst>
          <pc:spChg chg="add mod">
            <ac:chgData name="Santamaria Chiara" userId="a5a50aa1-ed9b-43e9-b4ed-c790ad18abe5" providerId="ADAL" clId="{B6E62396-0D87-44B5-8F10-55A34B8CD55D}" dt="2026-05-12T15:14:51.908" v="169"/>
            <ac:spMkLst>
              <pc:docMk/>
              <pc:sldMasterMk cId="1005943747" sldId="2147483648"/>
              <pc:sldLayoutMk cId="3152612874" sldId="2147483653"/>
              <ac:spMk id="7" creationId="{90534D3D-76D3-3314-FA4F-A69ACB1C9D56}"/>
            </ac:spMkLst>
          </pc:spChg>
          <pc:spChg chg="del">
            <ac:chgData name="Santamaria Chiara" userId="a5a50aa1-ed9b-43e9-b4ed-c790ad18abe5" providerId="ADAL" clId="{B6E62396-0D87-44B5-8F10-55A34B8CD55D}" dt="2026-05-12T15:14:51.770" v="168" actId="478"/>
            <ac:spMkLst>
              <pc:docMk/>
              <pc:sldMasterMk cId="1005943747" sldId="2147483648"/>
              <pc:sldLayoutMk cId="3152612874" sldId="2147483653"/>
              <ac:spMk id="36" creationId="{466F1C30-7E51-AA45-9025-CDB20D4D80E8}"/>
            </ac:spMkLst>
          </pc:spChg>
          <pc:grpChg chg="del">
            <ac:chgData name="Santamaria Chiara" userId="a5a50aa1-ed9b-43e9-b4ed-c790ad18abe5" providerId="ADAL" clId="{B6E62396-0D87-44B5-8F10-55A34B8CD55D}" dt="2026-05-12T15:14:47.464" v="166" actId="478"/>
            <ac:grpSpMkLst>
              <pc:docMk/>
              <pc:sldMasterMk cId="1005943747" sldId="2147483648"/>
              <pc:sldLayoutMk cId="3152612874" sldId="2147483653"/>
              <ac:grpSpMk id="27" creationId="{96A2983B-76A6-8A4B-AC43-E92CE55BB7D9}"/>
            </ac:grpSpMkLst>
          </pc:grpChg>
          <pc:picChg chg="add mod">
            <ac:chgData name="Santamaria Chiara" userId="a5a50aa1-ed9b-43e9-b4ed-c790ad18abe5" providerId="ADAL" clId="{B6E62396-0D87-44B5-8F10-55A34B8CD55D}" dt="2026-05-12T15:14:47.581" v="167"/>
            <ac:picMkLst>
              <pc:docMk/>
              <pc:sldMasterMk cId="1005943747" sldId="2147483648"/>
              <pc:sldLayoutMk cId="3152612874" sldId="2147483653"/>
              <ac:picMk id="2" creationId="{4533A660-F14E-A10D-63B1-E9348140D889}"/>
            </ac:picMkLst>
          </pc:picChg>
        </pc:sldLayoutChg>
        <pc:sldLayoutChg chg="addSp delSp modSp mod">
          <pc:chgData name="Santamaria Chiara" userId="a5a50aa1-ed9b-43e9-b4ed-c790ad18abe5" providerId="ADAL" clId="{B6E62396-0D87-44B5-8F10-55A34B8CD55D}" dt="2026-05-12T15:13:29.431" v="153"/>
          <pc:sldLayoutMkLst>
            <pc:docMk/>
            <pc:sldMasterMk cId="1005943747" sldId="2147483648"/>
            <pc:sldLayoutMk cId="213035817" sldId="2147483654"/>
          </pc:sldLayoutMkLst>
          <pc:spChg chg="add mod">
            <ac:chgData name="Santamaria Chiara" userId="a5a50aa1-ed9b-43e9-b4ed-c790ad18abe5" providerId="ADAL" clId="{B6E62396-0D87-44B5-8F10-55A34B8CD55D}" dt="2026-05-12T15:13:29.431" v="153"/>
            <ac:spMkLst>
              <pc:docMk/>
              <pc:sldMasterMk cId="1005943747" sldId="2147483648"/>
              <pc:sldLayoutMk cId="213035817" sldId="2147483654"/>
              <ac:spMk id="3" creationId="{F66FCA6C-C175-A701-EFEA-F80F439C1DC7}"/>
            </ac:spMkLst>
          </pc:spChg>
          <pc:spChg chg="del">
            <ac:chgData name="Santamaria Chiara" userId="a5a50aa1-ed9b-43e9-b4ed-c790ad18abe5" providerId="ADAL" clId="{B6E62396-0D87-44B5-8F10-55A34B8CD55D}" dt="2026-05-12T15:13:29.274" v="152" actId="478"/>
            <ac:spMkLst>
              <pc:docMk/>
              <pc:sldMasterMk cId="1005943747" sldId="2147483648"/>
              <pc:sldLayoutMk cId="213035817" sldId="2147483654"/>
              <ac:spMk id="19" creationId="{0FE7CE7A-B79D-7B43-9B9E-C1D9106382CA}"/>
            </ac:spMkLst>
          </pc:spChg>
          <pc:grpChg chg="del">
            <ac:chgData name="Santamaria Chiara" userId="a5a50aa1-ed9b-43e9-b4ed-c790ad18abe5" providerId="ADAL" clId="{B6E62396-0D87-44B5-8F10-55A34B8CD55D}" dt="2026-05-12T15:13:18.478" v="150" actId="478"/>
            <ac:grpSpMkLst>
              <pc:docMk/>
              <pc:sldMasterMk cId="1005943747" sldId="2147483648"/>
              <pc:sldLayoutMk cId="213035817" sldId="2147483654"/>
              <ac:grpSpMk id="24" creationId="{B0955213-F004-E74E-B9AB-7D844DFE6309}"/>
            </ac:grpSpMkLst>
          </pc:grpChg>
          <pc:picChg chg="add mod">
            <ac:chgData name="Santamaria Chiara" userId="a5a50aa1-ed9b-43e9-b4ed-c790ad18abe5" providerId="ADAL" clId="{B6E62396-0D87-44B5-8F10-55A34B8CD55D}" dt="2026-05-12T15:13:23.280" v="151"/>
            <ac:picMkLst>
              <pc:docMk/>
              <pc:sldMasterMk cId="1005943747" sldId="2147483648"/>
              <pc:sldLayoutMk cId="213035817" sldId="2147483654"/>
              <ac:picMk id="2" creationId="{944D4028-37D8-FD98-B103-292A3EAEDE7D}"/>
            </ac:picMkLst>
          </pc:picChg>
        </pc:sldLayoutChg>
        <pc:sldLayoutChg chg="addSp delSp modSp mod">
          <pc:chgData name="Santamaria Chiara" userId="a5a50aa1-ed9b-43e9-b4ed-c790ad18abe5" providerId="ADAL" clId="{B6E62396-0D87-44B5-8F10-55A34B8CD55D}" dt="2026-05-12T14:43:14.535" v="141" actId="113"/>
          <pc:sldLayoutMkLst>
            <pc:docMk/>
            <pc:sldMasterMk cId="1005943747" sldId="2147483648"/>
            <pc:sldLayoutMk cId="3544587672" sldId="2147483659"/>
          </pc:sldLayoutMkLst>
          <pc:spChg chg="mod">
            <ac:chgData name="Santamaria Chiara" userId="a5a50aa1-ed9b-43e9-b4ed-c790ad18abe5" providerId="ADAL" clId="{B6E62396-0D87-44B5-8F10-55A34B8CD55D}" dt="2026-05-12T14:43:14.535" v="141" actId="113"/>
            <ac:spMkLst>
              <pc:docMk/>
              <pc:sldMasterMk cId="1005943747" sldId="2147483648"/>
              <pc:sldLayoutMk cId="3544587672" sldId="2147483659"/>
              <ac:spMk id="3" creationId="{91657B9D-8624-3941-976B-4254FF3F4ABC}"/>
            </ac:spMkLst>
          </pc:spChg>
          <pc:spChg chg="add del mod">
            <ac:chgData name="Santamaria Chiara" userId="a5a50aa1-ed9b-43e9-b4ed-c790ad18abe5" providerId="ADAL" clId="{B6E62396-0D87-44B5-8F10-55A34B8CD55D}" dt="2026-05-12T14:39:37.084" v="135" actId="478"/>
            <ac:spMkLst>
              <pc:docMk/>
              <pc:sldMasterMk cId="1005943747" sldId="2147483648"/>
              <pc:sldLayoutMk cId="3544587672" sldId="2147483659"/>
              <ac:spMk id="6" creationId="{E1F9380E-252E-7B6F-D7FC-E1B680516B73}"/>
            </ac:spMkLst>
          </pc:spChg>
          <pc:spChg chg="add mod ord">
            <ac:chgData name="Santamaria Chiara" userId="a5a50aa1-ed9b-43e9-b4ed-c790ad18abe5" providerId="ADAL" clId="{B6E62396-0D87-44B5-8F10-55A34B8CD55D}" dt="2026-05-12T14:39:46.342" v="139" actId="167"/>
            <ac:spMkLst>
              <pc:docMk/>
              <pc:sldMasterMk cId="1005943747" sldId="2147483648"/>
              <pc:sldLayoutMk cId="3544587672" sldId="2147483659"/>
              <ac:spMk id="9" creationId="{D9954AD6-9A59-C742-E963-5FFEAC18B9E9}"/>
            </ac:spMkLst>
          </pc:spChg>
          <pc:spChg chg="add del mod">
            <ac:chgData name="Santamaria Chiara" userId="a5a50aa1-ed9b-43e9-b4ed-c790ad18abe5" providerId="ADAL" clId="{B6E62396-0D87-44B5-8F10-55A34B8CD55D}" dt="2026-05-12T14:39:26.576" v="132" actId="478"/>
            <ac:spMkLst>
              <pc:docMk/>
              <pc:sldMasterMk cId="1005943747" sldId="2147483648"/>
              <pc:sldLayoutMk cId="3544587672" sldId="2147483659"/>
              <ac:spMk id="49" creationId="{D7E35974-91E8-7145-9974-C28647049E4B}"/>
            </ac:spMkLst>
          </pc:spChg>
          <pc:grpChg chg="add del">
            <ac:chgData name="Santamaria Chiara" userId="a5a50aa1-ed9b-43e9-b4ed-c790ad18abe5" providerId="ADAL" clId="{B6E62396-0D87-44B5-8F10-55A34B8CD55D}" dt="2026-05-12T14:39:26.330" v="131" actId="478"/>
            <ac:grpSpMkLst>
              <pc:docMk/>
              <pc:sldMasterMk cId="1005943747" sldId="2147483648"/>
              <pc:sldLayoutMk cId="3544587672" sldId="2147483659"/>
              <ac:grpSpMk id="50" creationId="{720CEA89-60F7-1D42-B228-1EC4C7A6DD8D}"/>
            </ac:grpSpMkLst>
          </pc:grpChg>
          <pc:picChg chg="add mod">
            <ac:chgData name="Santamaria Chiara" userId="a5a50aa1-ed9b-43e9-b4ed-c790ad18abe5" providerId="ADAL" clId="{B6E62396-0D87-44B5-8F10-55A34B8CD55D}" dt="2026-05-12T14:39:15.172" v="128"/>
            <ac:picMkLst>
              <pc:docMk/>
              <pc:sldMasterMk cId="1005943747" sldId="2147483648"/>
              <pc:sldLayoutMk cId="3544587672" sldId="2147483659"/>
              <ac:picMk id="5" creationId="{7BFC1326-5FF2-B267-5F51-D2D8D5BE88F7}"/>
            </ac:picMkLst>
          </pc:picChg>
          <pc:picChg chg="add mod">
            <ac:chgData name="Santamaria Chiara" userId="a5a50aa1-ed9b-43e9-b4ed-c790ad18abe5" providerId="ADAL" clId="{B6E62396-0D87-44B5-8F10-55A34B8CD55D}" dt="2026-05-12T14:39:39.516" v="136"/>
            <ac:picMkLst>
              <pc:docMk/>
              <pc:sldMasterMk cId="1005943747" sldId="2147483648"/>
              <pc:sldLayoutMk cId="3544587672" sldId="2147483659"/>
              <ac:picMk id="8" creationId="{7C39CD40-94D7-4B00-B789-0D9BD3465298}"/>
            </ac:picMkLst>
          </pc:picChg>
        </pc:sldLayoutChg>
        <pc:sldLayoutChg chg="addSp delSp modSp mod">
          <pc:chgData name="Santamaria Chiara" userId="a5a50aa1-ed9b-43e9-b4ed-c790ad18abe5" providerId="ADAL" clId="{B6E62396-0D87-44B5-8F10-55A34B8CD55D}" dt="2026-05-12T15:13:57.609" v="159" actId="113"/>
          <pc:sldLayoutMkLst>
            <pc:docMk/>
            <pc:sldMasterMk cId="1005943747" sldId="2147483648"/>
            <pc:sldLayoutMk cId="3548047602" sldId="2147483660"/>
          </pc:sldLayoutMkLst>
          <pc:spChg chg="mod">
            <ac:chgData name="Santamaria Chiara" userId="a5a50aa1-ed9b-43e9-b4ed-c790ad18abe5" providerId="ADAL" clId="{B6E62396-0D87-44B5-8F10-55A34B8CD55D}" dt="2026-05-12T15:13:57.609" v="159" actId="113"/>
            <ac:spMkLst>
              <pc:docMk/>
              <pc:sldMasterMk cId="1005943747" sldId="2147483648"/>
              <pc:sldLayoutMk cId="3548047602" sldId="2147483660"/>
              <ac:spMk id="4" creationId="{416E5C7F-A165-BE48-A028-C2262D7872C1}"/>
            </ac:spMkLst>
          </pc:spChg>
          <pc:grpChg chg="del">
            <ac:chgData name="Santamaria Chiara" userId="a5a50aa1-ed9b-43e9-b4ed-c790ad18abe5" providerId="ADAL" clId="{B6E62396-0D87-44B5-8F10-55A34B8CD55D}" dt="2026-05-12T15:13:46.706" v="156" actId="478"/>
            <ac:grpSpMkLst>
              <pc:docMk/>
              <pc:sldMasterMk cId="1005943747" sldId="2147483648"/>
              <pc:sldLayoutMk cId="3548047602" sldId="2147483660"/>
              <ac:grpSpMk id="27" creationId="{6491460D-7417-3F46-AE16-0E7997602702}"/>
            </ac:grpSpMkLst>
          </pc:grpChg>
          <pc:picChg chg="add del mod">
            <ac:chgData name="Santamaria Chiara" userId="a5a50aa1-ed9b-43e9-b4ed-c790ad18abe5" providerId="ADAL" clId="{B6E62396-0D87-44B5-8F10-55A34B8CD55D}" dt="2026-05-12T15:13:45.418" v="155" actId="478"/>
            <ac:picMkLst>
              <pc:docMk/>
              <pc:sldMasterMk cId="1005943747" sldId="2147483648"/>
              <pc:sldLayoutMk cId="3548047602" sldId="2147483660"/>
              <ac:picMk id="2" creationId="{FF6FDD34-D44B-264F-520B-997456D9E310}"/>
            </ac:picMkLst>
          </pc:picChg>
          <pc:picChg chg="add mod">
            <ac:chgData name="Santamaria Chiara" userId="a5a50aa1-ed9b-43e9-b4ed-c790ad18abe5" providerId="ADAL" clId="{B6E62396-0D87-44B5-8F10-55A34B8CD55D}" dt="2026-05-12T15:13:46.884" v="157"/>
            <ac:picMkLst>
              <pc:docMk/>
              <pc:sldMasterMk cId="1005943747" sldId="2147483648"/>
              <pc:sldLayoutMk cId="3548047602" sldId="2147483660"/>
              <ac:picMk id="6" creationId="{8B0158CD-4544-AABA-DE9B-AD9E1B42C933}"/>
            </ac:picMkLst>
          </pc:picChg>
        </pc:sldLayoutChg>
        <pc:sldLayoutChg chg="addSp delSp modSp mod">
          <pc:chgData name="Santamaria Chiara" userId="a5a50aa1-ed9b-43e9-b4ed-c790ad18abe5" providerId="ADAL" clId="{B6E62396-0D87-44B5-8F10-55A34B8CD55D}" dt="2026-05-12T15:14:23.166" v="165" actId="113"/>
          <pc:sldLayoutMkLst>
            <pc:docMk/>
            <pc:sldMasterMk cId="1005943747" sldId="2147483648"/>
            <pc:sldLayoutMk cId="1177174353" sldId="2147483661"/>
          </pc:sldLayoutMkLst>
          <pc:spChg chg="mod">
            <ac:chgData name="Santamaria Chiara" userId="a5a50aa1-ed9b-43e9-b4ed-c790ad18abe5" providerId="ADAL" clId="{B6E62396-0D87-44B5-8F10-55A34B8CD55D}" dt="2026-05-12T15:14:23.166" v="165" actId="113"/>
            <ac:spMkLst>
              <pc:docMk/>
              <pc:sldMasterMk cId="1005943747" sldId="2147483648"/>
              <pc:sldLayoutMk cId="1177174353" sldId="2147483661"/>
              <ac:spMk id="25" creationId="{6ACFF0D4-8781-A848-8EB6-55191EAEE1CA}"/>
            </ac:spMkLst>
          </pc:spChg>
          <pc:grpChg chg="del">
            <ac:chgData name="Santamaria Chiara" userId="a5a50aa1-ed9b-43e9-b4ed-c790ad18abe5" providerId="ADAL" clId="{B6E62396-0D87-44B5-8F10-55A34B8CD55D}" dt="2026-05-12T15:14:15.315" v="163" actId="478"/>
            <ac:grpSpMkLst>
              <pc:docMk/>
              <pc:sldMasterMk cId="1005943747" sldId="2147483648"/>
              <pc:sldLayoutMk cId="1177174353" sldId="2147483661"/>
              <ac:grpSpMk id="33" creationId="{FEDA2B41-F41B-E244-9217-969F1A4F2E23}"/>
            </ac:grpSpMkLst>
          </pc:grpChg>
          <pc:picChg chg="add mod ord">
            <ac:chgData name="Santamaria Chiara" userId="a5a50aa1-ed9b-43e9-b4ed-c790ad18abe5" providerId="ADAL" clId="{B6E62396-0D87-44B5-8F10-55A34B8CD55D}" dt="2026-05-12T15:14:14.202" v="162" actId="167"/>
            <ac:picMkLst>
              <pc:docMk/>
              <pc:sldMasterMk cId="1005943747" sldId="2147483648"/>
              <pc:sldLayoutMk cId="1177174353" sldId="2147483661"/>
              <ac:picMk id="2" creationId="{786A1B4F-9DE2-0A3E-DADF-3C34B76BB628}"/>
            </ac:picMkLst>
          </pc:picChg>
        </pc:sldLayoutChg>
        <pc:sldLayoutChg chg="addSp delSp modSp mod">
          <pc:chgData name="Santamaria Chiara" userId="a5a50aa1-ed9b-43e9-b4ed-c790ad18abe5" providerId="ADAL" clId="{B6E62396-0D87-44B5-8F10-55A34B8CD55D}" dt="2026-05-12T15:16:28.726" v="186" actId="14100"/>
          <pc:sldLayoutMkLst>
            <pc:docMk/>
            <pc:sldMasterMk cId="1005943747" sldId="2147483648"/>
            <pc:sldLayoutMk cId="1964655029" sldId="2147483663"/>
          </pc:sldLayoutMkLst>
          <pc:spChg chg="add mod ord">
            <ac:chgData name="Santamaria Chiara" userId="a5a50aa1-ed9b-43e9-b4ed-c790ad18abe5" providerId="ADAL" clId="{B6E62396-0D87-44B5-8F10-55A34B8CD55D}" dt="2026-05-12T14:37:24.222" v="42" actId="1076"/>
            <ac:spMkLst>
              <pc:docMk/>
              <pc:sldMasterMk cId="1005943747" sldId="2147483648"/>
              <pc:sldLayoutMk cId="1964655029" sldId="2147483663"/>
              <ac:spMk id="2" creationId="{6035E46D-88B4-FA29-B97D-F3BC3F4FC2D2}"/>
            </ac:spMkLst>
          </pc:spChg>
          <pc:spChg chg="add mod ord">
            <ac:chgData name="Santamaria Chiara" userId="a5a50aa1-ed9b-43e9-b4ed-c790ad18abe5" providerId="ADAL" clId="{B6E62396-0D87-44B5-8F10-55A34B8CD55D}" dt="2026-05-12T15:16:28.726" v="186" actId="14100"/>
            <ac:spMkLst>
              <pc:docMk/>
              <pc:sldMasterMk cId="1005943747" sldId="2147483648"/>
              <pc:sldLayoutMk cId="1964655029" sldId="2147483663"/>
              <ac:spMk id="7" creationId="{256F4D33-A11A-07A0-6E1C-FBBB3BF0F3BE}"/>
            </ac:spMkLst>
          </pc:spChg>
          <pc:spChg chg="mod">
            <ac:chgData name="Santamaria Chiara" userId="a5a50aa1-ed9b-43e9-b4ed-c790ad18abe5" providerId="ADAL" clId="{B6E62396-0D87-44B5-8F10-55A34B8CD55D}" dt="2026-05-12T14:38:37.755" v="120" actId="113"/>
            <ac:spMkLst>
              <pc:docMk/>
              <pc:sldMasterMk cId="1005943747" sldId="2147483648"/>
              <pc:sldLayoutMk cId="1964655029" sldId="2147483663"/>
              <ac:spMk id="19" creationId="{D5D17836-332D-3543-82C9-DAEE24E696A9}"/>
            </ac:spMkLst>
          </pc:spChg>
          <pc:spChg chg="add del">
            <ac:chgData name="Santamaria Chiara" userId="a5a50aa1-ed9b-43e9-b4ed-c790ad18abe5" providerId="ADAL" clId="{B6E62396-0D87-44B5-8F10-55A34B8CD55D}" dt="2026-05-12T14:37:54.983" v="51" actId="478"/>
            <ac:spMkLst>
              <pc:docMk/>
              <pc:sldMasterMk cId="1005943747" sldId="2147483648"/>
              <pc:sldLayoutMk cId="1964655029" sldId="2147483663"/>
              <ac:spMk id="67" creationId="{933F67D7-8087-B24B-9E06-EEA504F0ADBF}"/>
            </ac:spMkLst>
          </pc:spChg>
          <pc:grpChg chg="add del">
            <ac:chgData name="Santamaria Chiara" userId="a5a50aa1-ed9b-43e9-b4ed-c790ad18abe5" providerId="ADAL" clId="{B6E62396-0D87-44B5-8F10-55A34B8CD55D}" dt="2026-05-12T14:38:05.939" v="57" actId="478"/>
            <ac:grpSpMkLst>
              <pc:docMk/>
              <pc:sldMasterMk cId="1005943747" sldId="2147483648"/>
              <pc:sldLayoutMk cId="1964655029" sldId="2147483663"/>
              <ac:grpSpMk id="68" creationId="{276F8584-1A61-6146-AFE2-D3D95C191A15}"/>
            </ac:grpSpMkLst>
          </pc:grpChg>
          <pc:picChg chg="add del mod">
            <ac:chgData name="Santamaria Chiara" userId="a5a50aa1-ed9b-43e9-b4ed-c790ad18abe5" providerId="ADAL" clId="{B6E62396-0D87-44B5-8F10-55A34B8CD55D}" dt="2026-05-12T14:37:22.945" v="39" actId="931"/>
            <ac:picMkLst>
              <pc:docMk/>
              <pc:sldMasterMk cId="1005943747" sldId="2147483648"/>
              <pc:sldLayoutMk cId="1964655029" sldId="2147483663"/>
              <ac:picMk id="4" creationId="{F66DF8CA-B6AD-8323-4696-8F108AE7B28F}"/>
            </ac:picMkLst>
          </pc:picChg>
          <pc:picChg chg="add mod ord">
            <ac:chgData name="Santamaria Chiara" userId="a5a50aa1-ed9b-43e9-b4ed-c790ad18abe5" providerId="ADAL" clId="{B6E62396-0D87-44B5-8F10-55A34B8CD55D}" dt="2026-05-12T14:38:04.513" v="56" actId="167"/>
            <ac:picMkLst>
              <pc:docMk/>
              <pc:sldMasterMk cId="1005943747" sldId="2147483648"/>
              <pc:sldLayoutMk cId="1964655029" sldId="2147483663"/>
              <ac:picMk id="6" creationId="{AC644941-3CB2-C0AF-36D3-0DDC6866ABEE}"/>
            </ac:picMkLst>
          </pc:picChg>
        </pc:sldLayoutChg>
        <pc:sldLayoutChg chg="addSp delSp modSp mod">
          <pc:chgData name="Santamaria Chiara" userId="a5a50aa1-ed9b-43e9-b4ed-c790ad18abe5" providerId="ADAL" clId="{B6E62396-0D87-44B5-8F10-55A34B8CD55D}" dt="2026-05-12T14:43:48.055" v="149"/>
          <pc:sldLayoutMkLst>
            <pc:docMk/>
            <pc:sldMasterMk cId="1005943747" sldId="2147483648"/>
            <pc:sldLayoutMk cId="3997499467" sldId="2147483664"/>
          </pc:sldLayoutMkLst>
          <pc:spChg chg="add mod ord">
            <ac:chgData name="Santamaria Chiara" userId="a5a50aa1-ed9b-43e9-b4ed-c790ad18abe5" providerId="ADAL" clId="{B6E62396-0D87-44B5-8F10-55A34B8CD55D}" dt="2026-05-12T14:43:41.206" v="147" actId="167"/>
            <ac:spMkLst>
              <pc:docMk/>
              <pc:sldMasterMk cId="1005943747" sldId="2147483648"/>
              <pc:sldLayoutMk cId="3997499467" sldId="2147483664"/>
              <ac:spMk id="3" creationId="{F2FC57A2-3A75-8201-1E65-BE6479C01D02}"/>
            </ac:spMkLst>
          </pc:spChg>
          <pc:spChg chg="add mod">
            <ac:chgData name="Santamaria Chiara" userId="a5a50aa1-ed9b-43e9-b4ed-c790ad18abe5" providerId="ADAL" clId="{B6E62396-0D87-44B5-8F10-55A34B8CD55D}" dt="2026-05-12T14:43:48.055" v="149"/>
            <ac:spMkLst>
              <pc:docMk/>
              <pc:sldMasterMk cId="1005943747" sldId="2147483648"/>
              <pc:sldLayoutMk cId="3997499467" sldId="2147483664"/>
              <ac:spMk id="4" creationId="{5C6516AC-3EB7-3FDA-6640-9E3797015831}"/>
            </ac:spMkLst>
          </pc:spChg>
          <pc:spChg chg="del">
            <ac:chgData name="Santamaria Chiara" userId="a5a50aa1-ed9b-43e9-b4ed-c790ad18abe5" providerId="ADAL" clId="{B6E62396-0D87-44B5-8F10-55A34B8CD55D}" dt="2026-05-12T14:43:47.875" v="148" actId="478"/>
            <ac:spMkLst>
              <pc:docMk/>
              <pc:sldMasterMk cId="1005943747" sldId="2147483648"/>
              <pc:sldLayoutMk cId="3997499467" sldId="2147483664"/>
              <ac:spMk id="35" creationId="{CD675884-0FA4-F34A-8134-B1C92189004E}"/>
            </ac:spMkLst>
          </pc:spChg>
          <pc:spChg chg="del">
            <ac:chgData name="Santamaria Chiara" userId="a5a50aa1-ed9b-43e9-b4ed-c790ad18abe5" providerId="ADAL" clId="{B6E62396-0D87-44B5-8F10-55A34B8CD55D}" dt="2026-05-12T14:43:33.270" v="143" actId="478"/>
            <ac:spMkLst>
              <pc:docMk/>
              <pc:sldMasterMk cId="1005943747" sldId="2147483648"/>
              <pc:sldLayoutMk cId="3997499467" sldId="2147483664"/>
              <ac:spMk id="40" creationId="{B5241D42-B015-7940-BEAA-5A6D80101225}"/>
            </ac:spMkLst>
          </pc:spChg>
          <pc:grpChg chg="del">
            <ac:chgData name="Santamaria Chiara" userId="a5a50aa1-ed9b-43e9-b4ed-c790ad18abe5" providerId="ADAL" clId="{B6E62396-0D87-44B5-8F10-55A34B8CD55D}" dt="2026-05-12T14:43:32.589" v="142" actId="478"/>
            <ac:grpSpMkLst>
              <pc:docMk/>
              <pc:sldMasterMk cId="1005943747" sldId="2147483648"/>
              <pc:sldLayoutMk cId="3997499467" sldId="2147483664"/>
              <ac:grpSpMk id="41" creationId="{E0CFA137-E165-BE49-A2BB-2ADD6603AEF0}"/>
            </ac:grpSpMkLst>
          </pc:grpChg>
          <pc:picChg chg="add mod">
            <ac:chgData name="Santamaria Chiara" userId="a5a50aa1-ed9b-43e9-b4ed-c790ad18abe5" providerId="ADAL" clId="{B6E62396-0D87-44B5-8F10-55A34B8CD55D}" dt="2026-05-12T14:43:34.106" v="144"/>
            <ac:picMkLst>
              <pc:docMk/>
              <pc:sldMasterMk cId="1005943747" sldId="2147483648"/>
              <pc:sldLayoutMk cId="3997499467" sldId="2147483664"/>
              <ac:picMk id="2" creationId="{42BBC336-394A-F71A-5909-AAC6F56ABCAC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r>
              <a:rPr lang="de-DE"/>
              <a:t>PREFA Unternehmenspräsentation 2022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C6F080AF-DDEC-4417-AC77-B0D088226720}" type="datetime1">
              <a:rPr lang="de-AT" smtClean="0"/>
              <a:t>12.05.2026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r>
              <a:rPr lang="de-DE"/>
              <a:t>PREFA Unternehmenspräsentation 2026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AA07178-F82A-4718-B4E3-33128FFD370A}" type="slidenum">
              <a:rPr lang="de-DE" smtClean="0"/>
              <a:t>‹N›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5996056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378116" y="8828173"/>
            <a:ext cx="914734" cy="466725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200">
                <a:latin typeface="Arial Narrow" panose="020B0606020202030204" pitchFamily="34" charset="0"/>
              </a:defRPr>
            </a:lvl1pPr>
          </a:lstStyle>
          <a:p>
            <a:fld id="{7FB32AAB-D1C5-40F5-A173-398231C5D9AE}" type="datetime1">
              <a:rPr lang="de-AT" smtClean="0"/>
              <a:t>12.05.2026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8757" y="295776"/>
            <a:ext cx="6424863" cy="3614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88757" y="4018554"/>
            <a:ext cx="6424863" cy="4488782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309360" y="8828174"/>
            <a:ext cx="699418" cy="467936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200">
                <a:latin typeface="Arial Narrow" panose="020B0606020202030204" pitchFamily="34" charset="0"/>
              </a:defRPr>
            </a:lvl1pPr>
          </a:lstStyle>
          <a:p>
            <a:fld id="{C35B95F2-4749-774D-AB41-5D6FABFCEA30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4E372D67-05EB-5173-4E3F-2C9907F116C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288757" y="8828173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/>
            </a:lvl1pPr>
          </a:lstStyle>
          <a:p>
            <a:r>
              <a:rPr lang="de-AT"/>
              <a:t>PREFA Unternehmenspräsentation 2026</a:t>
            </a:r>
          </a:p>
        </p:txBody>
      </p:sp>
    </p:spTree>
    <p:extLst>
      <p:ext uri="{BB962C8B-B14F-4D97-AF65-F5344CB8AC3E}">
        <p14:creationId xmlns:p14="http://schemas.microsoft.com/office/powerpoint/2010/main" val="1139524434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 Narrow" panose="020B0606020202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Rectangle 124">
            <a:extLst>
              <a:ext uri="{FF2B5EF4-FFF2-40B4-BE49-F238E27FC236}">
                <a16:creationId xmlns:a16="http://schemas.microsoft.com/office/drawing/2014/main" id="{2FD6B1C1-33A3-3E4C-9E1E-09E295E4079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DAE0E3"/>
              </a:gs>
              <a:gs pos="100000">
                <a:srgbClr val="B6C0C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Freeform 133">
            <a:extLst>
              <a:ext uri="{FF2B5EF4-FFF2-40B4-BE49-F238E27FC236}">
                <a16:creationId xmlns:a16="http://schemas.microsoft.com/office/drawing/2014/main" id="{C6267BD4-8BB5-894F-B407-976A418C2B6E}"/>
              </a:ext>
            </a:extLst>
          </p:cNvPr>
          <p:cNvSpPr/>
          <p:nvPr userDrawn="1"/>
        </p:nvSpPr>
        <p:spPr>
          <a:xfrm rot="20521926">
            <a:off x="-1416575" y="1371498"/>
            <a:ext cx="6630942" cy="4784157"/>
          </a:xfrm>
          <a:custGeom>
            <a:avLst/>
            <a:gdLst>
              <a:gd name="connsiteX0" fmla="*/ 686685 w 687727"/>
              <a:gd name="connsiteY0" fmla="*/ 251079 h 496188"/>
              <a:gd name="connsiteX1" fmla="*/ 626995 w 687727"/>
              <a:gd name="connsiteY1" fmla="*/ 220535 h 496188"/>
              <a:gd name="connsiteX2" fmla="*/ 559622 w 687727"/>
              <a:gd name="connsiteY2" fmla="*/ 218884 h 496188"/>
              <a:gd name="connsiteX3" fmla="*/ 431669 w 687727"/>
              <a:gd name="connsiteY3" fmla="*/ 0 h 496188"/>
              <a:gd name="connsiteX4" fmla="*/ 244916 w 687727"/>
              <a:gd name="connsiteY4" fmla="*/ 44132 h 496188"/>
              <a:gd name="connsiteX5" fmla="*/ 145983 w 687727"/>
              <a:gd name="connsiteY5" fmla="*/ 118745 h 496188"/>
              <a:gd name="connsiteX6" fmla="*/ 88833 w 687727"/>
              <a:gd name="connsiteY6" fmla="*/ 142494 h 496188"/>
              <a:gd name="connsiteX7" fmla="*/ 17586 w 687727"/>
              <a:gd name="connsiteY7" fmla="*/ 171323 h 496188"/>
              <a:gd name="connsiteX8" fmla="*/ 4378 w 687727"/>
              <a:gd name="connsiteY8" fmla="*/ 211201 h 496188"/>
              <a:gd name="connsiteX9" fmla="*/ 3870 w 687727"/>
              <a:gd name="connsiteY9" fmla="*/ 242507 h 496188"/>
              <a:gd name="connsiteX10" fmla="*/ 44764 w 687727"/>
              <a:gd name="connsiteY10" fmla="*/ 263207 h 496188"/>
              <a:gd name="connsiteX11" fmla="*/ 41589 w 687727"/>
              <a:gd name="connsiteY11" fmla="*/ 221806 h 496188"/>
              <a:gd name="connsiteX12" fmla="*/ 24317 w 687727"/>
              <a:gd name="connsiteY12" fmla="*/ 204025 h 496188"/>
              <a:gd name="connsiteX13" fmla="*/ 41017 w 687727"/>
              <a:gd name="connsiteY13" fmla="*/ 178181 h 496188"/>
              <a:gd name="connsiteX14" fmla="*/ 83689 w 687727"/>
              <a:gd name="connsiteY14" fmla="*/ 167132 h 496188"/>
              <a:gd name="connsiteX15" fmla="*/ 46034 w 687727"/>
              <a:gd name="connsiteY15" fmla="*/ 379159 h 496188"/>
              <a:gd name="connsiteX16" fmla="*/ 76133 w 687727"/>
              <a:gd name="connsiteY16" fmla="*/ 373444 h 496188"/>
              <a:gd name="connsiteX17" fmla="*/ 102485 w 687727"/>
              <a:gd name="connsiteY17" fmla="*/ 381064 h 496188"/>
              <a:gd name="connsiteX18" fmla="*/ 134997 w 687727"/>
              <a:gd name="connsiteY18" fmla="*/ 331788 h 496188"/>
              <a:gd name="connsiteX19" fmla="*/ 196275 w 687727"/>
              <a:gd name="connsiteY19" fmla="*/ 376237 h 496188"/>
              <a:gd name="connsiteX20" fmla="*/ 200529 w 687727"/>
              <a:gd name="connsiteY20" fmla="*/ 494157 h 496188"/>
              <a:gd name="connsiteX21" fmla="*/ 232279 w 687727"/>
              <a:gd name="connsiteY21" fmla="*/ 488188 h 496188"/>
              <a:gd name="connsiteX22" fmla="*/ 262442 w 687727"/>
              <a:gd name="connsiteY22" fmla="*/ 495872 h 496188"/>
              <a:gd name="connsiteX23" fmla="*/ 308733 w 687727"/>
              <a:gd name="connsiteY23" fmla="*/ 397573 h 496188"/>
              <a:gd name="connsiteX24" fmla="*/ 339404 w 687727"/>
              <a:gd name="connsiteY24" fmla="*/ 397573 h 496188"/>
              <a:gd name="connsiteX25" fmla="*/ 376615 w 687727"/>
              <a:gd name="connsiteY25" fmla="*/ 434340 h 496188"/>
              <a:gd name="connsiteX26" fmla="*/ 469960 w 687727"/>
              <a:gd name="connsiteY26" fmla="*/ 434340 h 496188"/>
              <a:gd name="connsiteX27" fmla="*/ 485517 w 687727"/>
              <a:gd name="connsiteY27" fmla="*/ 418846 h 496188"/>
              <a:gd name="connsiteX28" fmla="*/ 576957 w 687727"/>
              <a:gd name="connsiteY28" fmla="*/ 496189 h 496188"/>
              <a:gd name="connsiteX29" fmla="*/ 607374 w 687727"/>
              <a:gd name="connsiteY29" fmla="*/ 489839 h 496188"/>
              <a:gd name="connsiteX30" fmla="*/ 646680 w 687727"/>
              <a:gd name="connsiteY30" fmla="*/ 495237 h 496188"/>
              <a:gd name="connsiteX31" fmla="*/ 565591 w 687727"/>
              <a:gd name="connsiteY31" fmla="*/ 339789 h 496188"/>
              <a:gd name="connsiteX32" fmla="*/ 605786 w 687727"/>
              <a:gd name="connsiteY32" fmla="*/ 298958 h 496188"/>
              <a:gd name="connsiteX33" fmla="*/ 593086 w 687727"/>
              <a:gd name="connsiteY33" fmla="*/ 276162 h 496188"/>
              <a:gd name="connsiteX34" fmla="*/ 652395 w 687727"/>
              <a:gd name="connsiteY34" fmla="*/ 287464 h 496188"/>
              <a:gd name="connsiteX35" fmla="*/ 650808 w 687727"/>
              <a:gd name="connsiteY35" fmla="*/ 311658 h 496188"/>
              <a:gd name="connsiteX36" fmla="*/ 675001 w 687727"/>
              <a:gd name="connsiteY36" fmla="*/ 286258 h 496188"/>
              <a:gd name="connsiteX37" fmla="*/ 686939 w 687727"/>
              <a:gd name="connsiteY37" fmla="*/ 251460 h 496188"/>
              <a:gd name="connsiteX38" fmla="*/ 363089 w 687727"/>
              <a:gd name="connsiteY38" fmla="*/ 278130 h 496188"/>
              <a:gd name="connsiteX39" fmla="*/ 329942 w 687727"/>
              <a:gd name="connsiteY39" fmla="*/ 276035 h 496188"/>
              <a:gd name="connsiteX40" fmla="*/ 274316 w 687727"/>
              <a:gd name="connsiteY40" fmla="*/ 276035 h 496188"/>
              <a:gd name="connsiteX41" fmla="*/ 253869 w 687727"/>
              <a:gd name="connsiteY41" fmla="*/ 295085 h 496188"/>
              <a:gd name="connsiteX42" fmla="*/ 257870 w 687727"/>
              <a:gd name="connsiteY42" fmla="*/ 310134 h 496188"/>
              <a:gd name="connsiteX43" fmla="*/ 230247 w 687727"/>
              <a:gd name="connsiteY43" fmla="*/ 279019 h 496188"/>
              <a:gd name="connsiteX44" fmla="*/ 222564 w 687727"/>
              <a:gd name="connsiteY44" fmla="*/ 254571 h 496188"/>
              <a:gd name="connsiteX45" fmla="*/ 252409 w 687727"/>
              <a:gd name="connsiteY45" fmla="*/ 227647 h 496188"/>
              <a:gd name="connsiteX46" fmla="*/ 320417 w 687727"/>
              <a:gd name="connsiteY46" fmla="*/ 218567 h 496188"/>
              <a:gd name="connsiteX47" fmla="*/ 364296 w 687727"/>
              <a:gd name="connsiteY47" fmla="*/ 222377 h 496188"/>
              <a:gd name="connsiteX48" fmla="*/ 370646 w 687727"/>
              <a:gd name="connsiteY48" fmla="*/ 250571 h 496188"/>
              <a:gd name="connsiteX49" fmla="*/ 363026 w 687727"/>
              <a:gd name="connsiteY49" fmla="*/ 278702 h 496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87727" h="496188">
                <a:moveTo>
                  <a:pt x="686685" y="251079"/>
                </a:moveTo>
                <a:cubicBezTo>
                  <a:pt x="682177" y="232029"/>
                  <a:pt x="646680" y="223520"/>
                  <a:pt x="626995" y="220535"/>
                </a:cubicBezTo>
                <a:cubicBezTo>
                  <a:pt x="604613" y="218254"/>
                  <a:pt x="582089" y="217702"/>
                  <a:pt x="559622" y="218884"/>
                </a:cubicBezTo>
                <a:lnTo>
                  <a:pt x="431669" y="0"/>
                </a:lnTo>
                <a:cubicBezTo>
                  <a:pt x="366942" y="895"/>
                  <a:pt x="303197" y="15959"/>
                  <a:pt x="244916" y="44132"/>
                </a:cubicBezTo>
                <a:cubicBezTo>
                  <a:pt x="209737" y="60896"/>
                  <a:pt x="175066" y="89471"/>
                  <a:pt x="145983" y="118745"/>
                </a:cubicBezTo>
                <a:cubicBezTo>
                  <a:pt x="130249" y="133027"/>
                  <a:pt x="110055" y="141419"/>
                  <a:pt x="88833" y="142494"/>
                </a:cubicBezTo>
                <a:cubicBezTo>
                  <a:pt x="69783" y="144209"/>
                  <a:pt x="38477" y="149289"/>
                  <a:pt x="17586" y="171323"/>
                </a:cubicBezTo>
                <a:cubicBezTo>
                  <a:pt x="7469" y="181989"/>
                  <a:pt x="2628" y="196605"/>
                  <a:pt x="4378" y="211201"/>
                </a:cubicBezTo>
                <a:cubicBezTo>
                  <a:pt x="-1274" y="224409"/>
                  <a:pt x="-1464" y="236601"/>
                  <a:pt x="3870" y="242507"/>
                </a:cubicBezTo>
                <a:cubicBezTo>
                  <a:pt x="11553" y="250761"/>
                  <a:pt x="22920" y="256413"/>
                  <a:pt x="44764" y="263207"/>
                </a:cubicBezTo>
                <a:lnTo>
                  <a:pt x="41589" y="221806"/>
                </a:lnTo>
                <a:cubicBezTo>
                  <a:pt x="41589" y="221806"/>
                  <a:pt x="26222" y="213868"/>
                  <a:pt x="24317" y="204025"/>
                </a:cubicBezTo>
                <a:cubicBezTo>
                  <a:pt x="22983" y="197167"/>
                  <a:pt x="29778" y="184595"/>
                  <a:pt x="41017" y="178181"/>
                </a:cubicBezTo>
                <a:cubicBezTo>
                  <a:pt x="55368" y="169989"/>
                  <a:pt x="83689" y="167132"/>
                  <a:pt x="83689" y="167132"/>
                </a:cubicBezTo>
                <a:lnTo>
                  <a:pt x="46034" y="379159"/>
                </a:lnTo>
                <a:lnTo>
                  <a:pt x="76133" y="373444"/>
                </a:lnTo>
                <a:lnTo>
                  <a:pt x="102485" y="381064"/>
                </a:lnTo>
                <a:lnTo>
                  <a:pt x="134997" y="331788"/>
                </a:lnTo>
                <a:lnTo>
                  <a:pt x="196275" y="376237"/>
                </a:lnTo>
                <a:lnTo>
                  <a:pt x="200529" y="494157"/>
                </a:lnTo>
                <a:lnTo>
                  <a:pt x="232279" y="488188"/>
                </a:lnTo>
                <a:lnTo>
                  <a:pt x="262442" y="495872"/>
                </a:lnTo>
                <a:lnTo>
                  <a:pt x="308733" y="397573"/>
                </a:lnTo>
                <a:lnTo>
                  <a:pt x="339404" y="397573"/>
                </a:lnTo>
                <a:lnTo>
                  <a:pt x="376615" y="434340"/>
                </a:lnTo>
                <a:lnTo>
                  <a:pt x="469960" y="434340"/>
                </a:lnTo>
                <a:lnTo>
                  <a:pt x="485517" y="418846"/>
                </a:lnTo>
                <a:lnTo>
                  <a:pt x="576957" y="496189"/>
                </a:lnTo>
                <a:lnTo>
                  <a:pt x="607374" y="489839"/>
                </a:lnTo>
                <a:lnTo>
                  <a:pt x="646680" y="495237"/>
                </a:lnTo>
                <a:lnTo>
                  <a:pt x="565591" y="339789"/>
                </a:lnTo>
                <a:lnTo>
                  <a:pt x="605786" y="298958"/>
                </a:lnTo>
                <a:cubicBezTo>
                  <a:pt x="605786" y="298958"/>
                  <a:pt x="596452" y="282702"/>
                  <a:pt x="593086" y="276162"/>
                </a:cubicBezTo>
                <a:cubicBezTo>
                  <a:pt x="635123" y="272542"/>
                  <a:pt x="648141" y="280860"/>
                  <a:pt x="652395" y="287464"/>
                </a:cubicBezTo>
                <a:cubicBezTo>
                  <a:pt x="659126" y="298006"/>
                  <a:pt x="650808" y="311658"/>
                  <a:pt x="650808" y="311658"/>
                </a:cubicBezTo>
                <a:cubicBezTo>
                  <a:pt x="659460" y="303771"/>
                  <a:pt x="667544" y="295283"/>
                  <a:pt x="675001" y="286258"/>
                </a:cubicBezTo>
                <a:cubicBezTo>
                  <a:pt x="679383" y="279908"/>
                  <a:pt x="690813" y="268351"/>
                  <a:pt x="686939" y="251460"/>
                </a:cubicBezTo>
                <a:moveTo>
                  <a:pt x="363089" y="278130"/>
                </a:moveTo>
                <a:cubicBezTo>
                  <a:pt x="356422" y="282385"/>
                  <a:pt x="335149" y="276733"/>
                  <a:pt x="329942" y="276035"/>
                </a:cubicBezTo>
                <a:cubicBezTo>
                  <a:pt x="322957" y="275146"/>
                  <a:pt x="287397" y="271209"/>
                  <a:pt x="274316" y="276035"/>
                </a:cubicBezTo>
                <a:cubicBezTo>
                  <a:pt x="262759" y="280035"/>
                  <a:pt x="254060" y="285496"/>
                  <a:pt x="253869" y="295085"/>
                </a:cubicBezTo>
                <a:cubicBezTo>
                  <a:pt x="253594" y="300396"/>
                  <a:pt x="254994" y="305660"/>
                  <a:pt x="257870" y="310134"/>
                </a:cubicBezTo>
                <a:cubicBezTo>
                  <a:pt x="247927" y="300439"/>
                  <a:pt x="238696" y="290040"/>
                  <a:pt x="230247" y="279019"/>
                </a:cubicBezTo>
                <a:cubicBezTo>
                  <a:pt x="226501" y="272669"/>
                  <a:pt x="221040" y="260985"/>
                  <a:pt x="222564" y="254571"/>
                </a:cubicBezTo>
                <a:cubicBezTo>
                  <a:pt x="224088" y="248158"/>
                  <a:pt x="226882" y="236728"/>
                  <a:pt x="252409" y="227647"/>
                </a:cubicBezTo>
                <a:cubicBezTo>
                  <a:pt x="277936" y="218567"/>
                  <a:pt x="313750" y="218567"/>
                  <a:pt x="320417" y="218567"/>
                </a:cubicBezTo>
                <a:cubicBezTo>
                  <a:pt x="327085" y="218567"/>
                  <a:pt x="360486" y="219710"/>
                  <a:pt x="364296" y="222377"/>
                </a:cubicBezTo>
                <a:cubicBezTo>
                  <a:pt x="368106" y="225044"/>
                  <a:pt x="370646" y="242062"/>
                  <a:pt x="370646" y="250571"/>
                </a:cubicBezTo>
                <a:cubicBezTo>
                  <a:pt x="370646" y="259080"/>
                  <a:pt x="369757" y="274447"/>
                  <a:pt x="363026" y="278702"/>
                </a:cubicBezTo>
              </a:path>
            </a:pathLst>
          </a:custGeom>
          <a:solidFill>
            <a:schemeClr val="bg1">
              <a:alpha val="20000"/>
            </a:schemeClr>
          </a:solidFill>
          <a:ln w="633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0B0598F-5BB2-F44B-B7C8-8054C2BF25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26611" y="1104750"/>
            <a:ext cx="6941389" cy="2509287"/>
          </a:xfrm>
          <a:prstGeom prst="rect">
            <a:avLst/>
          </a:prstGeom>
        </p:spPr>
        <p:txBody>
          <a:bodyPr anchor="b"/>
          <a:lstStyle>
            <a:lvl1pPr algn="l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9F9DE8-0F3E-234C-A8C8-609D37460E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26610" y="3775500"/>
            <a:ext cx="6941389" cy="14964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3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/>
          </a:p>
        </p:txBody>
      </p: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EE6E4FEE-FAF2-7E4C-A77D-F516D452DD31}"/>
              </a:ext>
            </a:extLst>
          </p:cNvPr>
          <p:cNvCxnSpPr>
            <a:cxnSpLocks/>
          </p:cNvCxnSpPr>
          <p:nvPr userDrawn="1"/>
        </p:nvCxnSpPr>
        <p:spPr>
          <a:xfrm>
            <a:off x="3857171" y="3614037"/>
            <a:ext cx="6836229" cy="11"/>
          </a:xfrm>
          <a:prstGeom prst="line">
            <a:avLst/>
          </a:prstGeom>
          <a:ln w="38100">
            <a:solidFill>
              <a:srgbClr val="3944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>
            <a:extLst>
              <a:ext uri="{FF2B5EF4-FFF2-40B4-BE49-F238E27FC236}">
                <a16:creationId xmlns:a16="http://schemas.microsoft.com/office/drawing/2014/main" id="{AFB783B2-F530-9C42-AD86-2195AB59BD80}"/>
              </a:ext>
            </a:extLst>
          </p:cNvPr>
          <p:cNvGrpSpPr/>
          <p:nvPr userDrawn="1"/>
        </p:nvGrpSpPr>
        <p:grpSpPr>
          <a:xfrm>
            <a:off x="641286" y="362324"/>
            <a:ext cx="855979" cy="855979"/>
            <a:chOff x="641286" y="360870"/>
            <a:chExt cx="855979" cy="855979"/>
          </a:xfrm>
        </p:grpSpPr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B74D7DE0-E7A4-8346-A709-8B740B04BA80}"/>
                </a:ext>
              </a:extLst>
            </p:cNvPr>
            <p:cNvSpPr/>
            <p:nvPr/>
          </p:nvSpPr>
          <p:spPr>
            <a:xfrm>
              <a:off x="641286" y="360870"/>
              <a:ext cx="855979" cy="855979"/>
            </a:xfrm>
            <a:custGeom>
              <a:avLst/>
              <a:gdLst>
                <a:gd name="connsiteX0" fmla="*/ 855980 w 855979"/>
                <a:gd name="connsiteY0" fmla="*/ 428054 h 855979"/>
                <a:gd name="connsiteX1" fmla="*/ 428053 w 855979"/>
                <a:gd name="connsiteY1" fmla="*/ 0 h 855979"/>
                <a:gd name="connsiteX2" fmla="*/ 0 w 855979"/>
                <a:gd name="connsiteY2" fmla="*/ 427926 h 855979"/>
                <a:gd name="connsiteX3" fmla="*/ 427926 w 855979"/>
                <a:gd name="connsiteY3" fmla="*/ 855980 h 855979"/>
                <a:gd name="connsiteX4" fmla="*/ 427990 w 855979"/>
                <a:gd name="connsiteY4" fmla="*/ 855980 h 855979"/>
                <a:gd name="connsiteX5" fmla="*/ 855980 w 855979"/>
                <a:gd name="connsiteY5" fmla="*/ 428053 h 855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55979" h="855979">
                  <a:moveTo>
                    <a:pt x="855980" y="428054"/>
                  </a:moveTo>
                  <a:cubicBezTo>
                    <a:pt x="856015" y="191681"/>
                    <a:pt x="664426" y="35"/>
                    <a:pt x="428053" y="0"/>
                  </a:cubicBezTo>
                  <a:cubicBezTo>
                    <a:pt x="191681" y="-35"/>
                    <a:pt x="35" y="191554"/>
                    <a:pt x="0" y="427926"/>
                  </a:cubicBezTo>
                  <a:cubicBezTo>
                    <a:pt x="-35" y="664299"/>
                    <a:pt x="191554" y="855945"/>
                    <a:pt x="427926" y="855980"/>
                  </a:cubicBezTo>
                  <a:cubicBezTo>
                    <a:pt x="427948" y="855980"/>
                    <a:pt x="427969" y="855980"/>
                    <a:pt x="427990" y="855980"/>
                  </a:cubicBezTo>
                  <a:cubicBezTo>
                    <a:pt x="664338" y="855980"/>
                    <a:pt x="855945" y="664401"/>
                    <a:pt x="855980" y="428053"/>
                  </a:cubicBezTo>
                </a:path>
              </a:pathLst>
            </a:custGeom>
            <a:solidFill>
              <a:srgbClr val="FF000F"/>
            </a:solidFill>
            <a:ln w="63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CCFFE1FF-D6DD-8F44-9080-784C310DE76D}"/>
                </a:ext>
              </a:extLst>
            </p:cNvPr>
            <p:cNvSpPr/>
            <p:nvPr/>
          </p:nvSpPr>
          <p:spPr>
            <a:xfrm>
              <a:off x="732095" y="465391"/>
              <a:ext cx="687727" cy="496188"/>
            </a:xfrm>
            <a:custGeom>
              <a:avLst/>
              <a:gdLst>
                <a:gd name="connsiteX0" fmla="*/ 686685 w 687727"/>
                <a:gd name="connsiteY0" fmla="*/ 251079 h 496188"/>
                <a:gd name="connsiteX1" fmla="*/ 626995 w 687727"/>
                <a:gd name="connsiteY1" fmla="*/ 220535 h 496188"/>
                <a:gd name="connsiteX2" fmla="*/ 559622 w 687727"/>
                <a:gd name="connsiteY2" fmla="*/ 218884 h 496188"/>
                <a:gd name="connsiteX3" fmla="*/ 431669 w 687727"/>
                <a:gd name="connsiteY3" fmla="*/ 0 h 496188"/>
                <a:gd name="connsiteX4" fmla="*/ 244916 w 687727"/>
                <a:gd name="connsiteY4" fmla="*/ 44132 h 496188"/>
                <a:gd name="connsiteX5" fmla="*/ 145983 w 687727"/>
                <a:gd name="connsiteY5" fmla="*/ 118745 h 496188"/>
                <a:gd name="connsiteX6" fmla="*/ 88833 w 687727"/>
                <a:gd name="connsiteY6" fmla="*/ 142494 h 496188"/>
                <a:gd name="connsiteX7" fmla="*/ 17586 w 687727"/>
                <a:gd name="connsiteY7" fmla="*/ 171323 h 496188"/>
                <a:gd name="connsiteX8" fmla="*/ 4378 w 687727"/>
                <a:gd name="connsiteY8" fmla="*/ 211201 h 496188"/>
                <a:gd name="connsiteX9" fmla="*/ 3870 w 687727"/>
                <a:gd name="connsiteY9" fmla="*/ 242507 h 496188"/>
                <a:gd name="connsiteX10" fmla="*/ 44764 w 687727"/>
                <a:gd name="connsiteY10" fmla="*/ 263207 h 496188"/>
                <a:gd name="connsiteX11" fmla="*/ 41589 w 687727"/>
                <a:gd name="connsiteY11" fmla="*/ 221806 h 496188"/>
                <a:gd name="connsiteX12" fmla="*/ 24317 w 687727"/>
                <a:gd name="connsiteY12" fmla="*/ 204025 h 496188"/>
                <a:gd name="connsiteX13" fmla="*/ 41017 w 687727"/>
                <a:gd name="connsiteY13" fmla="*/ 178181 h 496188"/>
                <a:gd name="connsiteX14" fmla="*/ 83689 w 687727"/>
                <a:gd name="connsiteY14" fmla="*/ 167132 h 496188"/>
                <a:gd name="connsiteX15" fmla="*/ 46034 w 687727"/>
                <a:gd name="connsiteY15" fmla="*/ 379159 h 496188"/>
                <a:gd name="connsiteX16" fmla="*/ 76133 w 687727"/>
                <a:gd name="connsiteY16" fmla="*/ 373444 h 496188"/>
                <a:gd name="connsiteX17" fmla="*/ 102485 w 687727"/>
                <a:gd name="connsiteY17" fmla="*/ 381064 h 496188"/>
                <a:gd name="connsiteX18" fmla="*/ 134997 w 687727"/>
                <a:gd name="connsiteY18" fmla="*/ 331788 h 496188"/>
                <a:gd name="connsiteX19" fmla="*/ 196275 w 687727"/>
                <a:gd name="connsiteY19" fmla="*/ 376237 h 496188"/>
                <a:gd name="connsiteX20" fmla="*/ 200529 w 687727"/>
                <a:gd name="connsiteY20" fmla="*/ 494157 h 496188"/>
                <a:gd name="connsiteX21" fmla="*/ 232279 w 687727"/>
                <a:gd name="connsiteY21" fmla="*/ 488188 h 496188"/>
                <a:gd name="connsiteX22" fmla="*/ 262442 w 687727"/>
                <a:gd name="connsiteY22" fmla="*/ 495872 h 496188"/>
                <a:gd name="connsiteX23" fmla="*/ 308733 w 687727"/>
                <a:gd name="connsiteY23" fmla="*/ 397573 h 496188"/>
                <a:gd name="connsiteX24" fmla="*/ 339404 w 687727"/>
                <a:gd name="connsiteY24" fmla="*/ 397573 h 496188"/>
                <a:gd name="connsiteX25" fmla="*/ 376615 w 687727"/>
                <a:gd name="connsiteY25" fmla="*/ 434340 h 496188"/>
                <a:gd name="connsiteX26" fmla="*/ 469960 w 687727"/>
                <a:gd name="connsiteY26" fmla="*/ 434340 h 496188"/>
                <a:gd name="connsiteX27" fmla="*/ 485517 w 687727"/>
                <a:gd name="connsiteY27" fmla="*/ 418846 h 496188"/>
                <a:gd name="connsiteX28" fmla="*/ 576957 w 687727"/>
                <a:gd name="connsiteY28" fmla="*/ 496189 h 496188"/>
                <a:gd name="connsiteX29" fmla="*/ 607374 w 687727"/>
                <a:gd name="connsiteY29" fmla="*/ 489839 h 496188"/>
                <a:gd name="connsiteX30" fmla="*/ 646680 w 687727"/>
                <a:gd name="connsiteY30" fmla="*/ 495237 h 496188"/>
                <a:gd name="connsiteX31" fmla="*/ 565591 w 687727"/>
                <a:gd name="connsiteY31" fmla="*/ 339789 h 496188"/>
                <a:gd name="connsiteX32" fmla="*/ 605786 w 687727"/>
                <a:gd name="connsiteY32" fmla="*/ 298958 h 496188"/>
                <a:gd name="connsiteX33" fmla="*/ 593086 w 687727"/>
                <a:gd name="connsiteY33" fmla="*/ 276162 h 496188"/>
                <a:gd name="connsiteX34" fmla="*/ 652395 w 687727"/>
                <a:gd name="connsiteY34" fmla="*/ 287464 h 496188"/>
                <a:gd name="connsiteX35" fmla="*/ 650808 w 687727"/>
                <a:gd name="connsiteY35" fmla="*/ 311658 h 496188"/>
                <a:gd name="connsiteX36" fmla="*/ 675001 w 687727"/>
                <a:gd name="connsiteY36" fmla="*/ 286258 h 496188"/>
                <a:gd name="connsiteX37" fmla="*/ 686939 w 687727"/>
                <a:gd name="connsiteY37" fmla="*/ 251460 h 496188"/>
                <a:gd name="connsiteX38" fmla="*/ 363089 w 687727"/>
                <a:gd name="connsiteY38" fmla="*/ 278130 h 496188"/>
                <a:gd name="connsiteX39" fmla="*/ 329942 w 687727"/>
                <a:gd name="connsiteY39" fmla="*/ 276035 h 496188"/>
                <a:gd name="connsiteX40" fmla="*/ 274316 w 687727"/>
                <a:gd name="connsiteY40" fmla="*/ 276035 h 496188"/>
                <a:gd name="connsiteX41" fmla="*/ 253869 w 687727"/>
                <a:gd name="connsiteY41" fmla="*/ 295085 h 496188"/>
                <a:gd name="connsiteX42" fmla="*/ 257870 w 687727"/>
                <a:gd name="connsiteY42" fmla="*/ 310134 h 496188"/>
                <a:gd name="connsiteX43" fmla="*/ 230247 w 687727"/>
                <a:gd name="connsiteY43" fmla="*/ 279019 h 496188"/>
                <a:gd name="connsiteX44" fmla="*/ 222564 w 687727"/>
                <a:gd name="connsiteY44" fmla="*/ 254571 h 496188"/>
                <a:gd name="connsiteX45" fmla="*/ 252409 w 687727"/>
                <a:gd name="connsiteY45" fmla="*/ 227647 h 496188"/>
                <a:gd name="connsiteX46" fmla="*/ 320417 w 687727"/>
                <a:gd name="connsiteY46" fmla="*/ 218567 h 496188"/>
                <a:gd name="connsiteX47" fmla="*/ 364296 w 687727"/>
                <a:gd name="connsiteY47" fmla="*/ 222377 h 496188"/>
                <a:gd name="connsiteX48" fmla="*/ 370646 w 687727"/>
                <a:gd name="connsiteY48" fmla="*/ 250571 h 496188"/>
                <a:gd name="connsiteX49" fmla="*/ 363026 w 687727"/>
                <a:gd name="connsiteY49" fmla="*/ 278702 h 496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87727" h="496188">
                  <a:moveTo>
                    <a:pt x="686685" y="251079"/>
                  </a:moveTo>
                  <a:cubicBezTo>
                    <a:pt x="682177" y="232029"/>
                    <a:pt x="646680" y="223520"/>
                    <a:pt x="626995" y="220535"/>
                  </a:cubicBezTo>
                  <a:cubicBezTo>
                    <a:pt x="604613" y="218254"/>
                    <a:pt x="582089" y="217702"/>
                    <a:pt x="559622" y="218884"/>
                  </a:cubicBezTo>
                  <a:lnTo>
                    <a:pt x="431669" y="0"/>
                  </a:lnTo>
                  <a:cubicBezTo>
                    <a:pt x="366942" y="895"/>
                    <a:pt x="303197" y="15959"/>
                    <a:pt x="244916" y="44132"/>
                  </a:cubicBezTo>
                  <a:cubicBezTo>
                    <a:pt x="209737" y="60896"/>
                    <a:pt x="175066" y="89471"/>
                    <a:pt x="145983" y="118745"/>
                  </a:cubicBezTo>
                  <a:cubicBezTo>
                    <a:pt x="130249" y="133027"/>
                    <a:pt x="110055" y="141419"/>
                    <a:pt x="88833" y="142494"/>
                  </a:cubicBezTo>
                  <a:cubicBezTo>
                    <a:pt x="69783" y="144209"/>
                    <a:pt x="38477" y="149289"/>
                    <a:pt x="17586" y="171323"/>
                  </a:cubicBezTo>
                  <a:cubicBezTo>
                    <a:pt x="7469" y="181989"/>
                    <a:pt x="2628" y="196605"/>
                    <a:pt x="4378" y="211201"/>
                  </a:cubicBezTo>
                  <a:cubicBezTo>
                    <a:pt x="-1274" y="224409"/>
                    <a:pt x="-1464" y="236601"/>
                    <a:pt x="3870" y="242507"/>
                  </a:cubicBezTo>
                  <a:cubicBezTo>
                    <a:pt x="11553" y="250761"/>
                    <a:pt x="22920" y="256413"/>
                    <a:pt x="44764" y="263207"/>
                  </a:cubicBezTo>
                  <a:lnTo>
                    <a:pt x="41589" y="221806"/>
                  </a:lnTo>
                  <a:cubicBezTo>
                    <a:pt x="41589" y="221806"/>
                    <a:pt x="26222" y="213868"/>
                    <a:pt x="24317" y="204025"/>
                  </a:cubicBezTo>
                  <a:cubicBezTo>
                    <a:pt x="22983" y="197167"/>
                    <a:pt x="29778" y="184595"/>
                    <a:pt x="41017" y="178181"/>
                  </a:cubicBezTo>
                  <a:cubicBezTo>
                    <a:pt x="55368" y="169989"/>
                    <a:pt x="83689" y="167132"/>
                    <a:pt x="83689" y="167132"/>
                  </a:cubicBezTo>
                  <a:lnTo>
                    <a:pt x="46034" y="379159"/>
                  </a:lnTo>
                  <a:lnTo>
                    <a:pt x="76133" y="373444"/>
                  </a:lnTo>
                  <a:lnTo>
                    <a:pt x="102485" y="381064"/>
                  </a:lnTo>
                  <a:lnTo>
                    <a:pt x="134997" y="331788"/>
                  </a:lnTo>
                  <a:lnTo>
                    <a:pt x="196275" y="376237"/>
                  </a:lnTo>
                  <a:lnTo>
                    <a:pt x="200529" y="494157"/>
                  </a:lnTo>
                  <a:lnTo>
                    <a:pt x="232279" y="488188"/>
                  </a:lnTo>
                  <a:lnTo>
                    <a:pt x="262442" y="495872"/>
                  </a:lnTo>
                  <a:lnTo>
                    <a:pt x="308733" y="397573"/>
                  </a:lnTo>
                  <a:lnTo>
                    <a:pt x="339404" y="397573"/>
                  </a:lnTo>
                  <a:lnTo>
                    <a:pt x="376615" y="434340"/>
                  </a:lnTo>
                  <a:lnTo>
                    <a:pt x="469960" y="434340"/>
                  </a:lnTo>
                  <a:lnTo>
                    <a:pt x="485517" y="418846"/>
                  </a:lnTo>
                  <a:lnTo>
                    <a:pt x="576957" y="496189"/>
                  </a:lnTo>
                  <a:lnTo>
                    <a:pt x="607374" y="489839"/>
                  </a:lnTo>
                  <a:lnTo>
                    <a:pt x="646680" y="495237"/>
                  </a:lnTo>
                  <a:lnTo>
                    <a:pt x="565591" y="339789"/>
                  </a:lnTo>
                  <a:lnTo>
                    <a:pt x="605786" y="298958"/>
                  </a:lnTo>
                  <a:cubicBezTo>
                    <a:pt x="605786" y="298958"/>
                    <a:pt x="596452" y="282702"/>
                    <a:pt x="593086" y="276162"/>
                  </a:cubicBezTo>
                  <a:cubicBezTo>
                    <a:pt x="635123" y="272542"/>
                    <a:pt x="648141" y="280860"/>
                    <a:pt x="652395" y="287464"/>
                  </a:cubicBezTo>
                  <a:cubicBezTo>
                    <a:pt x="659126" y="298006"/>
                    <a:pt x="650808" y="311658"/>
                    <a:pt x="650808" y="311658"/>
                  </a:cubicBezTo>
                  <a:cubicBezTo>
                    <a:pt x="659460" y="303771"/>
                    <a:pt x="667544" y="295283"/>
                    <a:pt x="675001" y="286258"/>
                  </a:cubicBezTo>
                  <a:cubicBezTo>
                    <a:pt x="679383" y="279908"/>
                    <a:pt x="690813" y="268351"/>
                    <a:pt x="686939" y="251460"/>
                  </a:cubicBezTo>
                  <a:moveTo>
                    <a:pt x="363089" y="278130"/>
                  </a:moveTo>
                  <a:cubicBezTo>
                    <a:pt x="356422" y="282385"/>
                    <a:pt x="335149" y="276733"/>
                    <a:pt x="329942" y="276035"/>
                  </a:cubicBezTo>
                  <a:cubicBezTo>
                    <a:pt x="322957" y="275146"/>
                    <a:pt x="287397" y="271209"/>
                    <a:pt x="274316" y="276035"/>
                  </a:cubicBezTo>
                  <a:cubicBezTo>
                    <a:pt x="262759" y="280035"/>
                    <a:pt x="254060" y="285496"/>
                    <a:pt x="253869" y="295085"/>
                  </a:cubicBezTo>
                  <a:cubicBezTo>
                    <a:pt x="253594" y="300396"/>
                    <a:pt x="254994" y="305660"/>
                    <a:pt x="257870" y="310134"/>
                  </a:cubicBezTo>
                  <a:cubicBezTo>
                    <a:pt x="247927" y="300439"/>
                    <a:pt x="238696" y="290040"/>
                    <a:pt x="230247" y="279019"/>
                  </a:cubicBezTo>
                  <a:cubicBezTo>
                    <a:pt x="226501" y="272669"/>
                    <a:pt x="221040" y="260985"/>
                    <a:pt x="222564" y="254571"/>
                  </a:cubicBezTo>
                  <a:cubicBezTo>
                    <a:pt x="224088" y="248158"/>
                    <a:pt x="226882" y="236728"/>
                    <a:pt x="252409" y="227647"/>
                  </a:cubicBezTo>
                  <a:cubicBezTo>
                    <a:pt x="277936" y="218567"/>
                    <a:pt x="313750" y="218567"/>
                    <a:pt x="320417" y="218567"/>
                  </a:cubicBezTo>
                  <a:cubicBezTo>
                    <a:pt x="327085" y="218567"/>
                    <a:pt x="360486" y="219710"/>
                    <a:pt x="364296" y="222377"/>
                  </a:cubicBezTo>
                  <a:cubicBezTo>
                    <a:pt x="368106" y="225044"/>
                    <a:pt x="370646" y="242062"/>
                    <a:pt x="370646" y="250571"/>
                  </a:cubicBezTo>
                  <a:cubicBezTo>
                    <a:pt x="370646" y="259080"/>
                    <a:pt x="369757" y="274447"/>
                    <a:pt x="363026" y="278702"/>
                  </a:cubicBezTo>
                </a:path>
              </a:pathLst>
            </a:custGeom>
            <a:solidFill>
              <a:srgbClr val="231F20"/>
            </a:solidFill>
            <a:ln w="63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C6B44BA7-E5CE-6E41-BBE5-15856B3C0245}"/>
                </a:ext>
              </a:extLst>
            </p:cNvPr>
            <p:cNvSpPr/>
            <p:nvPr/>
          </p:nvSpPr>
          <p:spPr>
            <a:xfrm>
              <a:off x="838580" y="1004061"/>
              <a:ext cx="87312" cy="103251"/>
            </a:xfrm>
            <a:custGeom>
              <a:avLst/>
              <a:gdLst>
                <a:gd name="connsiteX0" fmla="*/ 318 w 87312"/>
                <a:gd name="connsiteY0" fmla="*/ 103251 h 103251"/>
                <a:gd name="connsiteX1" fmla="*/ 32068 w 87312"/>
                <a:gd name="connsiteY1" fmla="*/ 103251 h 103251"/>
                <a:gd name="connsiteX2" fmla="*/ 32068 w 87312"/>
                <a:gd name="connsiteY2" fmla="*/ 72009 h 103251"/>
                <a:gd name="connsiteX3" fmla="*/ 46863 w 87312"/>
                <a:gd name="connsiteY3" fmla="*/ 72009 h 103251"/>
                <a:gd name="connsiteX4" fmla="*/ 87313 w 87312"/>
                <a:gd name="connsiteY4" fmla="*/ 35306 h 103251"/>
                <a:gd name="connsiteX5" fmla="*/ 49213 w 87312"/>
                <a:gd name="connsiteY5" fmla="*/ 0 h 103251"/>
                <a:gd name="connsiteX6" fmla="*/ 0 w 87312"/>
                <a:gd name="connsiteY6" fmla="*/ 0 h 103251"/>
                <a:gd name="connsiteX7" fmla="*/ 32068 w 87312"/>
                <a:gd name="connsiteY7" fmla="*/ 26416 h 103251"/>
                <a:gd name="connsiteX8" fmla="*/ 42228 w 87312"/>
                <a:gd name="connsiteY8" fmla="*/ 26416 h 103251"/>
                <a:gd name="connsiteX9" fmla="*/ 57277 w 87312"/>
                <a:gd name="connsiteY9" fmla="*/ 36449 h 103251"/>
                <a:gd name="connsiteX10" fmla="*/ 40323 w 87312"/>
                <a:gd name="connsiteY10" fmla="*/ 47435 h 103251"/>
                <a:gd name="connsiteX11" fmla="*/ 32068 w 87312"/>
                <a:gd name="connsiteY11" fmla="*/ 47435 h 103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7312" h="103251">
                  <a:moveTo>
                    <a:pt x="318" y="103251"/>
                  </a:moveTo>
                  <a:lnTo>
                    <a:pt x="32068" y="103251"/>
                  </a:lnTo>
                  <a:lnTo>
                    <a:pt x="32068" y="72009"/>
                  </a:lnTo>
                  <a:lnTo>
                    <a:pt x="46863" y="72009"/>
                  </a:lnTo>
                  <a:cubicBezTo>
                    <a:pt x="70549" y="72009"/>
                    <a:pt x="87313" y="60325"/>
                    <a:pt x="87313" y="35306"/>
                  </a:cubicBezTo>
                  <a:cubicBezTo>
                    <a:pt x="87313" y="20511"/>
                    <a:pt x="77470" y="0"/>
                    <a:pt x="49213" y="0"/>
                  </a:cubicBezTo>
                  <a:lnTo>
                    <a:pt x="0" y="0"/>
                  </a:lnTo>
                  <a:close/>
                  <a:moveTo>
                    <a:pt x="32068" y="26416"/>
                  </a:moveTo>
                  <a:lnTo>
                    <a:pt x="42228" y="26416"/>
                  </a:lnTo>
                  <a:cubicBezTo>
                    <a:pt x="50038" y="26416"/>
                    <a:pt x="57277" y="27051"/>
                    <a:pt x="57277" y="36449"/>
                  </a:cubicBezTo>
                  <a:cubicBezTo>
                    <a:pt x="57277" y="46863"/>
                    <a:pt x="48578" y="47435"/>
                    <a:pt x="40323" y="47435"/>
                  </a:cubicBezTo>
                  <a:lnTo>
                    <a:pt x="32068" y="47435"/>
                  </a:lnTo>
                  <a:close/>
                </a:path>
              </a:pathLst>
            </a:custGeom>
            <a:solidFill>
              <a:srgbClr val="FFFFFF"/>
            </a:solidFill>
            <a:ln w="63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3194A311-3CDE-3743-A85D-1CE77C193CC3}"/>
                </a:ext>
              </a:extLst>
            </p:cNvPr>
            <p:cNvSpPr/>
            <p:nvPr/>
          </p:nvSpPr>
          <p:spPr>
            <a:xfrm>
              <a:off x="930910" y="1004379"/>
              <a:ext cx="97345" cy="102933"/>
            </a:xfrm>
            <a:custGeom>
              <a:avLst/>
              <a:gdLst>
                <a:gd name="connsiteX0" fmla="*/ 0 w 97345"/>
                <a:gd name="connsiteY0" fmla="*/ 102934 h 102933"/>
                <a:gd name="connsiteX1" fmla="*/ 31750 w 97345"/>
                <a:gd name="connsiteY1" fmla="*/ 102934 h 102933"/>
                <a:gd name="connsiteX2" fmla="*/ 31750 w 97345"/>
                <a:gd name="connsiteY2" fmla="*/ 66929 h 102933"/>
                <a:gd name="connsiteX3" fmla="*/ 48704 w 97345"/>
                <a:gd name="connsiteY3" fmla="*/ 66929 h 102933"/>
                <a:gd name="connsiteX4" fmla="*/ 63055 w 97345"/>
                <a:gd name="connsiteY4" fmla="*/ 86995 h 102933"/>
                <a:gd name="connsiteX5" fmla="*/ 65595 w 97345"/>
                <a:gd name="connsiteY5" fmla="*/ 102933 h 102933"/>
                <a:gd name="connsiteX6" fmla="*/ 97345 w 97345"/>
                <a:gd name="connsiteY6" fmla="*/ 102934 h 102933"/>
                <a:gd name="connsiteX7" fmla="*/ 93916 w 97345"/>
                <a:gd name="connsiteY7" fmla="*/ 80772 h 102933"/>
                <a:gd name="connsiteX8" fmla="*/ 78740 w 97345"/>
                <a:gd name="connsiteY8" fmla="*/ 55372 h 102933"/>
                <a:gd name="connsiteX9" fmla="*/ 94170 w 97345"/>
                <a:gd name="connsiteY9" fmla="*/ 29464 h 102933"/>
                <a:gd name="connsiteX10" fmla="*/ 60515 w 97345"/>
                <a:gd name="connsiteY10" fmla="*/ 0 h 102933"/>
                <a:gd name="connsiteX11" fmla="*/ 0 w 97345"/>
                <a:gd name="connsiteY11" fmla="*/ 0 h 102933"/>
                <a:gd name="connsiteX12" fmla="*/ 31750 w 97345"/>
                <a:gd name="connsiteY12" fmla="*/ 24257 h 102933"/>
                <a:gd name="connsiteX13" fmla="*/ 46990 w 97345"/>
                <a:gd name="connsiteY13" fmla="*/ 24257 h 102933"/>
                <a:gd name="connsiteX14" fmla="*/ 62738 w 97345"/>
                <a:gd name="connsiteY14" fmla="*/ 34544 h 102933"/>
                <a:gd name="connsiteX15" fmla="*/ 48704 w 97345"/>
                <a:gd name="connsiteY15" fmla="*/ 44768 h 102933"/>
                <a:gd name="connsiteX16" fmla="*/ 31750 w 97345"/>
                <a:gd name="connsiteY16" fmla="*/ 44768 h 102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7345" h="102933">
                  <a:moveTo>
                    <a:pt x="0" y="102934"/>
                  </a:moveTo>
                  <a:lnTo>
                    <a:pt x="31750" y="102934"/>
                  </a:lnTo>
                  <a:lnTo>
                    <a:pt x="31750" y="66929"/>
                  </a:lnTo>
                  <a:lnTo>
                    <a:pt x="48704" y="66929"/>
                  </a:lnTo>
                  <a:cubicBezTo>
                    <a:pt x="61404" y="66929"/>
                    <a:pt x="62166" y="77216"/>
                    <a:pt x="63055" y="86995"/>
                  </a:cubicBezTo>
                  <a:cubicBezTo>
                    <a:pt x="63301" y="92386"/>
                    <a:pt x="64153" y="97733"/>
                    <a:pt x="65595" y="102933"/>
                  </a:cubicBezTo>
                  <a:lnTo>
                    <a:pt x="97345" y="102934"/>
                  </a:lnTo>
                  <a:cubicBezTo>
                    <a:pt x="94488" y="98171"/>
                    <a:pt x="94361" y="85852"/>
                    <a:pt x="93916" y="80772"/>
                  </a:cubicBezTo>
                  <a:cubicBezTo>
                    <a:pt x="92774" y="68072"/>
                    <a:pt x="87566" y="58357"/>
                    <a:pt x="78740" y="55372"/>
                  </a:cubicBezTo>
                  <a:cubicBezTo>
                    <a:pt x="88779" y="50794"/>
                    <a:pt x="94927" y="40471"/>
                    <a:pt x="94170" y="29464"/>
                  </a:cubicBezTo>
                  <a:cubicBezTo>
                    <a:pt x="94170" y="9970"/>
                    <a:pt x="78549" y="0"/>
                    <a:pt x="60515" y="0"/>
                  </a:cubicBezTo>
                  <a:lnTo>
                    <a:pt x="0" y="0"/>
                  </a:lnTo>
                  <a:close/>
                  <a:moveTo>
                    <a:pt x="31750" y="24257"/>
                  </a:moveTo>
                  <a:lnTo>
                    <a:pt x="46990" y="24257"/>
                  </a:lnTo>
                  <a:cubicBezTo>
                    <a:pt x="59118" y="24257"/>
                    <a:pt x="62738" y="28004"/>
                    <a:pt x="62738" y="34544"/>
                  </a:cubicBezTo>
                  <a:cubicBezTo>
                    <a:pt x="62738" y="43751"/>
                    <a:pt x="54674" y="44768"/>
                    <a:pt x="48704" y="44768"/>
                  </a:cubicBezTo>
                  <a:lnTo>
                    <a:pt x="31750" y="44768"/>
                  </a:lnTo>
                  <a:close/>
                </a:path>
              </a:pathLst>
            </a:custGeom>
            <a:solidFill>
              <a:srgbClr val="FFFFFF"/>
            </a:solidFill>
            <a:ln w="63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26CCBF49-98E4-AC4B-978A-8994B19BD4DB}"/>
                </a:ext>
              </a:extLst>
            </p:cNvPr>
            <p:cNvSpPr/>
            <p:nvPr/>
          </p:nvSpPr>
          <p:spPr>
            <a:xfrm>
              <a:off x="1034922" y="1004061"/>
              <a:ext cx="87058" cy="103251"/>
            </a:xfrm>
            <a:custGeom>
              <a:avLst/>
              <a:gdLst>
                <a:gd name="connsiteX0" fmla="*/ 0 w 87058"/>
                <a:gd name="connsiteY0" fmla="*/ 0 h 103251"/>
                <a:gd name="connsiteX1" fmla="*/ 85471 w 87058"/>
                <a:gd name="connsiteY1" fmla="*/ 0 h 103251"/>
                <a:gd name="connsiteX2" fmla="*/ 85471 w 87058"/>
                <a:gd name="connsiteY2" fmla="*/ 26416 h 103251"/>
                <a:gd name="connsiteX3" fmla="*/ 31814 w 87058"/>
                <a:gd name="connsiteY3" fmla="*/ 26416 h 103251"/>
                <a:gd name="connsiteX4" fmla="*/ 31814 w 87058"/>
                <a:gd name="connsiteY4" fmla="*/ 39307 h 103251"/>
                <a:gd name="connsiteX5" fmla="*/ 80582 w 87058"/>
                <a:gd name="connsiteY5" fmla="*/ 39307 h 103251"/>
                <a:gd name="connsiteX6" fmla="*/ 80582 w 87058"/>
                <a:gd name="connsiteY6" fmla="*/ 63881 h 103251"/>
                <a:gd name="connsiteX7" fmla="*/ 31814 w 87058"/>
                <a:gd name="connsiteY7" fmla="*/ 63881 h 103251"/>
                <a:gd name="connsiteX8" fmla="*/ 31814 w 87058"/>
                <a:gd name="connsiteY8" fmla="*/ 76772 h 103251"/>
                <a:gd name="connsiteX9" fmla="*/ 87059 w 87058"/>
                <a:gd name="connsiteY9" fmla="*/ 76772 h 103251"/>
                <a:gd name="connsiteX10" fmla="*/ 87059 w 87058"/>
                <a:gd name="connsiteY10" fmla="*/ 103251 h 103251"/>
                <a:gd name="connsiteX11" fmla="*/ 0 w 87058"/>
                <a:gd name="connsiteY11" fmla="*/ 103251 h 103251"/>
                <a:gd name="connsiteX12" fmla="*/ 0 w 87058"/>
                <a:gd name="connsiteY12" fmla="*/ 0 h 103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7058" h="103251">
                  <a:moveTo>
                    <a:pt x="0" y="0"/>
                  </a:moveTo>
                  <a:lnTo>
                    <a:pt x="85471" y="0"/>
                  </a:lnTo>
                  <a:lnTo>
                    <a:pt x="85471" y="26416"/>
                  </a:lnTo>
                  <a:lnTo>
                    <a:pt x="31814" y="26416"/>
                  </a:lnTo>
                  <a:lnTo>
                    <a:pt x="31814" y="39307"/>
                  </a:lnTo>
                  <a:lnTo>
                    <a:pt x="80582" y="39307"/>
                  </a:lnTo>
                  <a:lnTo>
                    <a:pt x="80582" y="63881"/>
                  </a:lnTo>
                  <a:lnTo>
                    <a:pt x="31814" y="63881"/>
                  </a:lnTo>
                  <a:lnTo>
                    <a:pt x="31814" y="76772"/>
                  </a:lnTo>
                  <a:lnTo>
                    <a:pt x="87059" y="76772"/>
                  </a:lnTo>
                  <a:lnTo>
                    <a:pt x="87059" y="103251"/>
                  </a:lnTo>
                  <a:lnTo>
                    <a:pt x="0" y="1032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3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81696F0B-7DCD-594E-A5E7-8C95C94298A1}"/>
                </a:ext>
              </a:extLst>
            </p:cNvPr>
            <p:cNvSpPr/>
            <p:nvPr/>
          </p:nvSpPr>
          <p:spPr>
            <a:xfrm>
              <a:off x="1130680" y="1004061"/>
              <a:ext cx="82232" cy="103251"/>
            </a:xfrm>
            <a:custGeom>
              <a:avLst/>
              <a:gdLst>
                <a:gd name="connsiteX0" fmla="*/ 0 w 82232"/>
                <a:gd name="connsiteY0" fmla="*/ 0 h 103251"/>
                <a:gd name="connsiteX1" fmla="*/ 82232 w 82232"/>
                <a:gd name="connsiteY1" fmla="*/ 0 h 103251"/>
                <a:gd name="connsiteX2" fmla="*/ 82232 w 82232"/>
                <a:gd name="connsiteY2" fmla="*/ 26416 h 103251"/>
                <a:gd name="connsiteX3" fmla="*/ 31814 w 82232"/>
                <a:gd name="connsiteY3" fmla="*/ 26416 h 103251"/>
                <a:gd name="connsiteX4" fmla="*/ 31814 w 82232"/>
                <a:gd name="connsiteY4" fmla="*/ 39307 h 103251"/>
                <a:gd name="connsiteX5" fmla="*/ 68199 w 82232"/>
                <a:gd name="connsiteY5" fmla="*/ 39307 h 103251"/>
                <a:gd name="connsiteX6" fmla="*/ 68135 w 82232"/>
                <a:gd name="connsiteY6" fmla="*/ 63881 h 103251"/>
                <a:gd name="connsiteX7" fmla="*/ 31814 w 82232"/>
                <a:gd name="connsiteY7" fmla="*/ 63881 h 103251"/>
                <a:gd name="connsiteX8" fmla="*/ 31814 w 82232"/>
                <a:gd name="connsiteY8" fmla="*/ 103251 h 103251"/>
                <a:gd name="connsiteX9" fmla="*/ 0 w 82232"/>
                <a:gd name="connsiteY9" fmla="*/ 103251 h 103251"/>
                <a:gd name="connsiteX10" fmla="*/ 0 w 82232"/>
                <a:gd name="connsiteY10" fmla="*/ 0 h 103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2232" h="103251">
                  <a:moveTo>
                    <a:pt x="0" y="0"/>
                  </a:moveTo>
                  <a:lnTo>
                    <a:pt x="82232" y="0"/>
                  </a:lnTo>
                  <a:lnTo>
                    <a:pt x="82232" y="26416"/>
                  </a:lnTo>
                  <a:lnTo>
                    <a:pt x="31814" y="26416"/>
                  </a:lnTo>
                  <a:lnTo>
                    <a:pt x="31814" y="39307"/>
                  </a:lnTo>
                  <a:lnTo>
                    <a:pt x="68199" y="39307"/>
                  </a:lnTo>
                  <a:lnTo>
                    <a:pt x="68135" y="63881"/>
                  </a:lnTo>
                  <a:lnTo>
                    <a:pt x="31814" y="63881"/>
                  </a:lnTo>
                  <a:lnTo>
                    <a:pt x="31814" y="103251"/>
                  </a:lnTo>
                  <a:lnTo>
                    <a:pt x="0" y="1032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63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426BE5C6-5505-1140-AC16-B408FFCE153D}"/>
                </a:ext>
              </a:extLst>
            </p:cNvPr>
            <p:cNvSpPr/>
            <p:nvPr/>
          </p:nvSpPr>
          <p:spPr>
            <a:xfrm>
              <a:off x="1190942" y="1004061"/>
              <a:ext cx="106552" cy="103251"/>
            </a:xfrm>
            <a:custGeom>
              <a:avLst/>
              <a:gdLst>
                <a:gd name="connsiteX0" fmla="*/ 0 w 106552"/>
                <a:gd name="connsiteY0" fmla="*/ 103251 h 103251"/>
                <a:gd name="connsiteX1" fmla="*/ 31750 w 106552"/>
                <a:gd name="connsiteY1" fmla="*/ 103251 h 103251"/>
                <a:gd name="connsiteX2" fmla="*/ 36385 w 106552"/>
                <a:gd name="connsiteY2" fmla="*/ 88456 h 103251"/>
                <a:gd name="connsiteX3" fmla="*/ 69215 w 106552"/>
                <a:gd name="connsiteY3" fmla="*/ 88456 h 103251"/>
                <a:gd name="connsiteX4" fmla="*/ 73533 w 106552"/>
                <a:gd name="connsiteY4" fmla="*/ 103251 h 103251"/>
                <a:gd name="connsiteX5" fmla="*/ 106553 w 106552"/>
                <a:gd name="connsiteY5" fmla="*/ 103251 h 103251"/>
                <a:gd name="connsiteX6" fmla="*/ 68961 w 106552"/>
                <a:gd name="connsiteY6" fmla="*/ 0 h 103251"/>
                <a:gd name="connsiteX7" fmla="*/ 37846 w 106552"/>
                <a:gd name="connsiteY7" fmla="*/ 0 h 103251"/>
                <a:gd name="connsiteX8" fmla="*/ 43561 w 106552"/>
                <a:gd name="connsiteY8" fmla="*/ 66358 h 103251"/>
                <a:gd name="connsiteX9" fmla="*/ 53530 w 106552"/>
                <a:gd name="connsiteY9" fmla="*/ 34608 h 103251"/>
                <a:gd name="connsiteX10" fmla="*/ 53530 w 106552"/>
                <a:gd name="connsiteY10" fmla="*/ 34608 h 103251"/>
                <a:gd name="connsiteX11" fmla="*/ 62801 w 106552"/>
                <a:gd name="connsiteY11" fmla="*/ 66358 h 103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6552" h="103251">
                  <a:moveTo>
                    <a:pt x="0" y="103251"/>
                  </a:moveTo>
                  <a:lnTo>
                    <a:pt x="31750" y="103251"/>
                  </a:lnTo>
                  <a:lnTo>
                    <a:pt x="36385" y="88456"/>
                  </a:lnTo>
                  <a:lnTo>
                    <a:pt x="69215" y="88456"/>
                  </a:lnTo>
                  <a:lnTo>
                    <a:pt x="73533" y="103251"/>
                  </a:lnTo>
                  <a:lnTo>
                    <a:pt x="106553" y="103251"/>
                  </a:lnTo>
                  <a:lnTo>
                    <a:pt x="68961" y="0"/>
                  </a:lnTo>
                  <a:lnTo>
                    <a:pt x="37846" y="0"/>
                  </a:lnTo>
                  <a:close/>
                  <a:moveTo>
                    <a:pt x="43561" y="66358"/>
                  </a:moveTo>
                  <a:lnTo>
                    <a:pt x="53530" y="34608"/>
                  </a:lnTo>
                  <a:lnTo>
                    <a:pt x="53530" y="34608"/>
                  </a:lnTo>
                  <a:lnTo>
                    <a:pt x="62801" y="66358"/>
                  </a:lnTo>
                  <a:close/>
                </a:path>
              </a:pathLst>
            </a:custGeom>
            <a:solidFill>
              <a:srgbClr val="FFFFFF"/>
            </a:solidFill>
            <a:ln w="633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21985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7F500F-6A1A-F14C-B844-5CCDEBD5B4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5891" y="1681163"/>
            <a:ext cx="4820852" cy="82391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800" b="1" u="none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EAC369-86CB-A541-A123-58F2620563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5891" y="2505075"/>
            <a:ext cx="4820851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D51EA1-8856-7E4D-BB22-B40A58A9C8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31120" cy="823912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387D75-43D4-1744-B84A-A29434FC80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31120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57CA78B-B6EC-D440-B5F2-B79AE05BEA27}"/>
              </a:ext>
            </a:extLst>
          </p:cNvPr>
          <p:cNvCxnSpPr>
            <a:cxnSpLocks/>
          </p:cNvCxnSpPr>
          <p:nvPr userDrawn="1"/>
        </p:nvCxnSpPr>
        <p:spPr>
          <a:xfrm flipV="1">
            <a:off x="1033273" y="6254750"/>
            <a:ext cx="1649" cy="242380"/>
          </a:xfrm>
          <a:prstGeom prst="line">
            <a:avLst/>
          </a:prstGeom>
          <a:ln w="12700">
            <a:solidFill>
              <a:srgbClr val="3944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FF5B3B7-7D81-C94A-8EDF-5F3000D35AE6}"/>
              </a:ext>
            </a:extLst>
          </p:cNvPr>
          <p:cNvCxnSpPr>
            <a:cxnSpLocks/>
          </p:cNvCxnSpPr>
          <p:nvPr userDrawn="1"/>
        </p:nvCxnSpPr>
        <p:spPr>
          <a:xfrm flipH="1">
            <a:off x="1034924" y="6254750"/>
            <a:ext cx="10073343" cy="0"/>
          </a:xfrm>
          <a:prstGeom prst="line">
            <a:avLst/>
          </a:prstGeom>
          <a:ln w="12700">
            <a:solidFill>
              <a:srgbClr val="3944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1">
            <a:extLst>
              <a:ext uri="{FF2B5EF4-FFF2-40B4-BE49-F238E27FC236}">
                <a16:creationId xmlns:a16="http://schemas.microsoft.com/office/drawing/2014/main" id="{AB18AA40-4ED4-6643-97CB-3FA817B675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8074" y="260271"/>
            <a:ext cx="9515246" cy="755290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BE3541B-0F5E-FD4B-9932-DCE6E7F18ADB}"/>
              </a:ext>
            </a:extLst>
          </p:cNvPr>
          <p:cNvCxnSpPr>
            <a:cxnSpLocks/>
          </p:cNvCxnSpPr>
          <p:nvPr userDrawn="1"/>
        </p:nvCxnSpPr>
        <p:spPr>
          <a:xfrm>
            <a:off x="1701800" y="852121"/>
            <a:ext cx="9401520" cy="0"/>
          </a:xfrm>
          <a:prstGeom prst="line">
            <a:avLst/>
          </a:prstGeom>
          <a:ln w="22225">
            <a:solidFill>
              <a:srgbClr val="3944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6CF28FE8-B8A2-EB40-A7E6-6FF4BFBD343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88074" y="886240"/>
            <a:ext cx="9515246" cy="5540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600" b="0" i="0">
                <a:solidFill>
                  <a:srgbClr val="39444C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sp>
        <p:nvSpPr>
          <p:cNvPr id="35" name="Date Placeholder 3">
            <a:extLst>
              <a:ext uri="{FF2B5EF4-FFF2-40B4-BE49-F238E27FC236}">
                <a16:creationId xmlns:a16="http://schemas.microsoft.com/office/drawing/2014/main" id="{31CEFEEC-0883-E243-AE22-88C7056416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06544" y="6254751"/>
            <a:ext cx="2546478" cy="376374"/>
          </a:xfrm>
          <a:prstGeom prst="rect">
            <a:avLst/>
          </a:prstGeom>
        </p:spPr>
        <p:txBody>
          <a:bodyPr/>
          <a:lstStyle/>
          <a:p>
            <a:fld id="{B4847307-21FF-4E0F-8232-5E1114C59990}" type="datetime1">
              <a:rPr lang="de-DE" smtClean="0"/>
              <a:t>12.05.2026</a:t>
            </a:fld>
            <a:endParaRPr lang="en-US"/>
          </a:p>
        </p:txBody>
      </p:sp>
      <p:sp>
        <p:nvSpPr>
          <p:cNvPr id="37" name="Slide Number Placeholder 5">
            <a:extLst>
              <a:ext uri="{FF2B5EF4-FFF2-40B4-BE49-F238E27FC236}">
                <a16:creationId xmlns:a16="http://schemas.microsoft.com/office/drawing/2014/main" id="{AA5EE5AD-A906-FE4C-9B3B-114F22C33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54751"/>
            <a:ext cx="2497667" cy="376374"/>
          </a:xfrm>
          <a:prstGeom prst="rect">
            <a:avLst/>
          </a:prstGeom>
        </p:spPr>
        <p:txBody>
          <a:bodyPr/>
          <a:lstStyle/>
          <a:p>
            <a:fld id="{7FA009EE-0D7B-FC41-8EED-C7B87488BB85}" type="slidenum">
              <a:rPr lang="en-US" smtClean="0"/>
              <a:t>‹N›</a:t>
            </a:fld>
            <a:endParaRPr lang="en-US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4533A660-F14E-A10D-63B1-E9348140D8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3526" y="349085"/>
            <a:ext cx="931497" cy="1312859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90534D3D-76D3-3314-FA4F-A69ACB1C9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54751"/>
            <a:ext cx="4114800" cy="376374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PREFA 80 – </a:t>
            </a:r>
            <a:r>
              <a:rPr lang="en-US" dirty="0" err="1"/>
              <a:t>L’evoluzione</a:t>
            </a:r>
            <a:r>
              <a:rPr lang="en-US" dirty="0"/>
              <a:t> di </a:t>
            </a:r>
            <a:r>
              <a:rPr lang="en-US" dirty="0" err="1"/>
              <a:t>un’icona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152612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Subtitle Onl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4EF0548-A65C-4748-8D61-251AB833F13F}"/>
              </a:ext>
            </a:extLst>
          </p:cNvPr>
          <p:cNvCxnSpPr>
            <a:cxnSpLocks/>
          </p:cNvCxnSpPr>
          <p:nvPr userDrawn="1"/>
        </p:nvCxnSpPr>
        <p:spPr>
          <a:xfrm flipV="1">
            <a:off x="1033273" y="6254750"/>
            <a:ext cx="1649" cy="242380"/>
          </a:xfrm>
          <a:prstGeom prst="line">
            <a:avLst/>
          </a:prstGeom>
          <a:ln w="12700">
            <a:solidFill>
              <a:srgbClr val="3944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3FA38D6-F42F-DC4A-ADE1-81B9330B0027}"/>
              </a:ext>
            </a:extLst>
          </p:cNvPr>
          <p:cNvCxnSpPr>
            <a:cxnSpLocks/>
          </p:cNvCxnSpPr>
          <p:nvPr userDrawn="1"/>
        </p:nvCxnSpPr>
        <p:spPr>
          <a:xfrm flipH="1">
            <a:off x="1034924" y="6254750"/>
            <a:ext cx="10073343" cy="0"/>
          </a:xfrm>
          <a:prstGeom prst="line">
            <a:avLst/>
          </a:prstGeom>
          <a:ln w="12700">
            <a:solidFill>
              <a:srgbClr val="3944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Date Placeholder 3">
            <a:extLst>
              <a:ext uri="{FF2B5EF4-FFF2-40B4-BE49-F238E27FC236}">
                <a16:creationId xmlns:a16="http://schemas.microsoft.com/office/drawing/2014/main" id="{1CF3CC7B-16EC-4B44-B8B1-6A7B842F86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06544" y="6254751"/>
            <a:ext cx="2546478" cy="376374"/>
          </a:xfrm>
          <a:prstGeom prst="rect">
            <a:avLst/>
          </a:prstGeom>
        </p:spPr>
        <p:txBody>
          <a:bodyPr/>
          <a:lstStyle/>
          <a:p>
            <a:fld id="{4CB4D4D2-2312-4DAC-BC50-3BB8CA6B553A}" type="datetime1">
              <a:rPr lang="de-DE" smtClean="0"/>
              <a:t>12.05.2026</a:t>
            </a:fld>
            <a:endParaRPr lang="en-US"/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55830A15-67F8-494B-968B-E986C8CC7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54751"/>
            <a:ext cx="2497667" cy="376374"/>
          </a:xfrm>
          <a:prstGeom prst="rect">
            <a:avLst/>
          </a:prstGeom>
        </p:spPr>
        <p:txBody>
          <a:bodyPr/>
          <a:lstStyle/>
          <a:p>
            <a:fld id="{7FA009EE-0D7B-FC41-8EED-C7B87488BB85}" type="slidenum">
              <a:rPr lang="en-US" smtClean="0"/>
              <a:t>‹N›</a:t>
            </a:fld>
            <a:endParaRPr lang="en-US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734C0B2-B780-5047-8178-84964426C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8074" y="260271"/>
            <a:ext cx="9515246" cy="755290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0F2C824-4748-0949-830C-5C2BD4E8F2D9}"/>
              </a:ext>
            </a:extLst>
          </p:cNvPr>
          <p:cNvCxnSpPr>
            <a:cxnSpLocks/>
          </p:cNvCxnSpPr>
          <p:nvPr userDrawn="1"/>
        </p:nvCxnSpPr>
        <p:spPr>
          <a:xfrm>
            <a:off x="1701800" y="852121"/>
            <a:ext cx="9401520" cy="0"/>
          </a:xfrm>
          <a:prstGeom prst="line">
            <a:avLst/>
          </a:prstGeom>
          <a:ln w="22225">
            <a:solidFill>
              <a:srgbClr val="3944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44508153-0391-F44B-B0DB-6C0C8EA247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88074" y="886240"/>
            <a:ext cx="9515246" cy="5540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600" b="0" i="0">
                <a:solidFill>
                  <a:srgbClr val="39444C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944D4028-37D8-FD98-B103-292A3EAEDE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3526" y="349085"/>
            <a:ext cx="931497" cy="1312859"/>
          </a:xfrm>
          <a:prstGeom prst="rect">
            <a:avLst/>
          </a:prstGeom>
        </p:spPr>
      </p:pic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66FCA6C-C175-A701-EFEA-F80F439C1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54751"/>
            <a:ext cx="4114800" cy="376374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PREFA 80 – </a:t>
            </a:r>
            <a:r>
              <a:rPr lang="en-US" dirty="0" err="1"/>
              <a:t>L’evoluzione</a:t>
            </a:r>
            <a:r>
              <a:rPr lang="en-US" dirty="0"/>
              <a:t> di </a:t>
            </a:r>
            <a:r>
              <a:rPr lang="en-US" dirty="0" err="1"/>
              <a:t>un’icona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130358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992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(L) &amp; Image (R)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30E602D7-1176-5343-9E0A-3B3FB38592E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84551" y="9"/>
            <a:ext cx="4907450" cy="6857991"/>
          </a:xfrm>
          <a:gradFill>
            <a:gsLst>
              <a:gs pos="0">
                <a:schemeClr val="bg1"/>
              </a:gs>
              <a:gs pos="100000">
                <a:srgbClr val="DAE0E3"/>
              </a:gs>
            </a:gsLst>
            <a:lin ang="5400000" scaled="1"/>
          </a:gra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Drag &amp; Drop</a:t>
            </a:r>
          </a:p>
          <a:p>
            <a:endParaRPr lang="en-US"/>
          </a:p>
          <a:p>
            <a:r>
              <a:rPr lang="en-US"/>
              <a:t>image here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13FDAD-3D67-6348-83DF-BF7B1D2F40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79607" y="6254751"/>
            <a:ext cx="1464438" cy="286258"/>
          </a:xfrm>
          <a:prstGeom prst="rect">
            <a:avLst/>
          </a:prstGeom>
        </p:spPr>
        <p:txBody>
          <a:bodyPr/>
          <a:lstStyle/>
          <a:p>
            <a:fld id="{AB66E746-12B8-4D80-B217-1EC20BD0E5E7}" type="datetime1">
              <a:rPr lang="de-DE" smtClean="0"/>
              <a:t>12.05.2026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6E5C7F-A165-BE48-A028-C2262D787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79607" y="6497129"/>
            <a:ext cx="5745292" cy="224345"/>
          </a:xfrm>
          <a:prstGeom prst="rect">
            <a:avLst/>
          </a:prstGeom>
        </p:spPr>
        <p:txBody>
          <a:bodyPr/>
          <a:lstStyle>
            <a:lvl1pPr algn="l">
              <a:defRPr b="1"/>
            </a:lvl1pPr>
          </a:lstStyle>
          <a:p>
            <a:r>
              <a:rPr lang="en-US" dirty="0"/>
              <a:t>PREFA 80 – </a:t>
            </a:r>
            <a:r>
              <a:rPr lang="en-US" dirty="0" err="1"/>
              <a:t>L’evoluzione</a:t>
            </a:r>
            <a:r>
              <a:rPr lang="en-US" dirty="0"/>
              <a:t> di </a:t>
            </a:r>
            <a:r>
              <a:rPr lang="en-US" dirty="0" err="1"/>
              <a:t>un’icona</a:t>
            </a:r>
            <a:endParaRPr lang="en-US" b="1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4F64A3-85E7-8547-B926-203196631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214810" y="6254751"/>
            <a:ext cx="1762380" cy="286258"/>
          </a:xfrm>
          <a:prstGeom prst="rect">
            <a:avLst/>
          </a:prstGeom>
        </p:spPr>
        <p:txBody>
          <a:bodyPr/>
          <a:lstStyle/>
          <a:p>
            <a:fld id="{7FA009EE-0D7B-FC41-8EED-C7B87488BB85}" type="slidenum">
              <a:rPr lang="en-US" smtClean="0"/>
              <a:t>‹N›</a:t>
            </a:fld>
            <a:endParaRPr lang="en-US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94632E5-7D0A-2449-83F6-27D4D06CA752}"/>
              </a:ext>
            </a:extLst>
          </p:cNvPr>
          <p:cNvCxnSpPr>
            <a:cxnSpLocks/>
          </p:cNvCxnSpPr>
          <p:nvPr userDrawn="1"/>
        </p:nvCxnSpPr>
        <p:spPr>
          <a:xfrm flipV="1">
            <a:off x="1058315" y="6254750"/>
            <a:ext cx="1649" cy="242380"/>
          </a:xfrm>
          <a:prstGeom prst="line">
            <a:avLst/>
          </a:prstGeom>
          <a:ln w="12700">
            <a:solidFill>
              <a:srgbClr val="3944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CEA6E14-160D-394B-AA2B-0BB404AF1B46}"/>
              </a:ext>
            </a:extLst>
          </p:cNvPr>
          <p:cNvCxnSpPr>
            <a:cxnSpLocks/>
          </p:cNvCxnSpPr>
          <p:nvPr userDrawn="1"/>
        </p:nvCxnSpPr>
        <p:spPr>
          <a:xfrm flipH="1">
            <a:off x="1058315" y="6254750"/>
            <a:ext cx="5791039" cy="0"/>
          </a:xfrm>
          <a:prstGeom prst="line">
            <a:avLst/>
          </a:prstGeom>
          <a:ln w="12700">
            <a:solidFill>
              <a:srgbClr val="3944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Content Placeholder 17">
            <a:extLst>
              <a:ext uri="{FF2B5EF4-FFF2-40B4-BE49-F238E27FC236}">
                <a16:creationId xmlns:a16="http://schemas.microsoft.com/office/drawing/2014/main" id="{7AB5D007-D30D-BC42-971C-C82BC1CEB4B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058315" y="1730245"/>
            <a:ext cx="5791039" cy="445148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5C3D9E3D-21FF-A24A-96BC-9DF5FAA0DD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8074" y="260271"/>
            <a:ext cx="5261280" cy="755290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16D9809-D7B3-F946-BB21-46D2CD34E9EA}"/>
              </a:ext>
            </a:extLst>
          </p:cNvPr>
          <p:cNvCxnSpPr>
            <a:cxnSpLocks/>
          </p:cNvCxnSpPr>
          <p:nvPr userDrawn="1"/>
        </p:nvCxnSpPr>
        <p:spPr>
          <a:xfrm>
            <a:off x="1701800" y="852121"/>
            <a:ext cx="5147554" cy="0"/>
          </a:xfrm>
          <a:prstGeom prst="line">
            <a:avLst/>
          </a:prstGeom>
          <a:ln w="22225">
            <a:solidFill>
              <a:srgbClr val="3944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191F35EC-0370-444A-90C4-2741DD3DD6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88074" y="886240"/>
            <a:ext cx="5261280" cy="5540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600" b="0" i="0">
                <a:solidFill>
                  <a:srgbClr val="39444C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8B0158CD-4544-AABA-DE9B-AD9E1B42C9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3526" y="349085"/>
            <a:ext cx="931497" cy="1312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0476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(L) &amp; Content (R)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786A1B4F-9DE2-0A3E-DADF-3C34B76BB6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04336" y="349085"/>
            <a:ext cx="931497" cy="1312859"/>
          </a:xfrm>
          <a:prstGeom prst="rect">
            <a:avLst/>
          </a:prstGeom>
        </p:spPr>
      </p:pic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30E602D7-1176-5343-9E0A-3B3FB38592E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686" y="9"/>
            <a:ext cx="4887220" cy="6857991"/>
          </a:xfrm>
          <a:gradFill>
            <a:gsLst>
              <a:gs pos="0">
                <a:schemeClr val="bg1"/>
              </a:gs>
              <a:gs pos="100000">
                <a:srgbClr val="DAE0E3"/>
              </a:gs>
            </a:gsLst>
            <a:lin ang="5400000" scaled="1"/>
          </a:gradFill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Drag &amp; Drop</a:t>
            </a:r>
          </a:p>
          <a:p>
            <a:endParaRPr lang="en-US"/>
          </a:p>
          <a:p>
            <a:r>
              <a:rPr lang="en-US"/>
              <a:t>image here</a:t>
            </a:r>
          </a:p>
        </p:txBody>
      </p:sp>
      <p:sp>
        <p:nvSpPr>
          <p:cNvPr id="24" name="Date Placeholder 2">
            <a:extLst>
              <a:ext uri="{FF2B5EF4-FFF2-40B4-BE49-F238E27FC236}">
                <a16:creationId xmlns:a16="http://schemas.microsoft.com/office/drawing/2014/main" id="{3657F7DB-7337-B64D-808D-E413C58786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56705" y="6257926"/>
            <a:ext cx="1464438" cy="286258"/>
          </a:xfrm>
          <a:prstGeom prst="rect">
            <a:avLst/>
          </a:prstGeom>
        </p:spPr>
        <p:txBody>
          <a:bodyPr/>
          <a:lstStyle/>
          <a:p>
            <a:fld id="{ACBC9CD8-3182-4FC0-9481-A6CCA53CB5C7}" type="datetime1">
              <a:rPr lang="de-DE" smtClean="0"/>
              <a:t>12.05.2026</a:t>
            </a:fld>
            <a:endParaRPr lang="en-US"/>
          </a:p>
        </p:txBody>
      </p:sp>
      <p:sp>
        <p:nvSpPr>
          <p:cNvPr id="25" name="Footer Placeholder 3">
            <a:extLst>
              <a:ext uri="{FF2B5EF4-FFF2-40B4-BE49-F238E27FC236}">
                <a16:creationId xmlns:a16="http://schemas.microsoft.com/office/drawing/2014/main" id="{6ACFF0D4-8781-A848-8EB6-55191EAEE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56705" y="6500304"/>
            <a:ext cx="5745292" cy="224345"/>
          </a:xfrm>
          <a:prstGeom prst="rect">
            <a:avLst/>
          </a:prstGeom>
        </p:spPr>
        <p:txBody>
          <a:bodyPr/>
          <a:lstStyle>
            <a:lvl1pPr algn="l">
              <a:defRPr b="1"/>
            </a:lvl1pPr>
          </a:lstStyle>
          <a:p>
            <a:r>
              <a:rPr lang="en-US" dirty="0"/>
              <a:t>PREFA 80 – </a:t>
            </a:r>
            <a:r>
              <a:rPr lang="en-US" dirty="0" err="1"/>
              <a:t>L’evoluzione</a:t>
            </a:r>
            <a:r>
              <a:rPr lang="en-US" dirty="0"/>
              <a:t> di </a:t>
            </a:r>
            <a:r>
              <a:rPr lang="en-US" dirty="0" err="1"/>
              <a:t>un’icona</a:t>
            </a:r>
            <a:endParaRPr lang="en-US" b="1" dirty="0"/>
          </a:p>
        </p:txBody>
      </p:sp>
      <p:sp>
        <p:nvSpPr>
          <p:cNvPr id="26" name="Slide Number Placeholder 4">
            <a:extLst>
              <a:ext uri="{FF2B5EF4-FFF2-40B4-BE49-F238E27FC236}">
                <a16:creationId xmlns:a16="http://schemas.microsoft.com/office/drawing/2014/main" id="{F9E27666-056B-7748-97F0-A786DCDC6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91908" y="6257926"/>
            <a:ext cx="1762380" cy="286258"/>
          </a:xfrm>
          <a:prstGeom prst="rect">
            <a:avLst/>
          </a:prstGeom>
        </p:spPr>
        <p:txBody>
          <a:bodyPr/>
          <a:lstStyle/>
          <a:p>
            <a:fld id="{7FA009EE-0D7B-FC41-8EED-C7B87488BB85}" type="slidenum">
              <a:rPr lang="en-US" smtClean="0"/>
              <a:t>‹N›</a:t>
            </a:fld>
            <a:endParaRPr lang="en-US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C62EC97-618F-9A45-9A4B-C443EB77400E}"/>
              </a:ext>
            </a:extLst>
          </p:cNvPr>
          <p:cNvCxnSpPr>
            <a:cxnSpLocks/>
          </p:cNvCxnSpPr>
          <p:nvPr userDrawn="1"/>
        </p:nvCxnSpPr>
        <p:spPr>
          <a:xfrm flipV="1">
            <a:off x="5335413" y="6257925"/>
            <a:ext cx="1649" cy="242380"/>
          </a:xfrm>
          <a:prstGeom prst="line">
            <a:avLst/>
          </a:prstGeom>
          <a:ln w="12700">
            <a:solidFill>
              <a:srgbClr val="3944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B703EC3-ED5C-7249-9C92-834B373E5162}"/>
              </a:ext>
            </a:extLst>
          </p:cNvPr>
          <p:cNvCxnSpPr>
            <a:cxnSpLocks/>
          </p:cNvCxnSpPr>
          <p:nvPr userDrawn="1"/>
        </p:nvCxnSpPr>
        <p:spPr>
          <a:xfrm flipH="1">
            <a:off x="5335413" y="6257925"/>
            <a:ext cx="5791039" cy="0"/>
          </a:xfrm>
          <a:prstGeom prst="line">
            <a:avLst/>
          </a:prstGeom>
          <a:ln w="12700">
            <a:solidFill>
              <a:srgbClr val="3944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ontent Placeholder 17">
            <a:extLst>
              <a:ext uri="{FF2B5EF4-FFF2-40B4-BE49-F238E27FC236}">
                <a16:creationId xmlns:a16="http://schemas.microsoft.com/office/drawing/2014/main" id="{57457B22-C6CF-2141-81D0-4117D89CE1F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237639" y="1733420"/>
            <a:ext cx="5888814" cy="445148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E702C9A8-7ADA-0443-B71F-4E2105940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2201" y="263446"/>
            <a:ext cx="4844251" cy="755290"/>
          </a:xfrm>
          <a:prstGeom prst="rect">
            <a:avLst/>
          </a:prstGeo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741CCAF-8A0A-D040-ABF7-98F8A24EEF67}"/>
              </a:ext>
            </a:extLst>
          </p:cNvPr>
          <p:cNvCxnSpPr>
            <a:cxnSpLocks/>
          </p:cNvCxnSpPr>
          <p:nvPr userDrawn="1"/>
        </p:nvCxnSpPr>
        <p:spPr>
          <a:xfrm>
            <a:off x="6395927" y="855296"/>
            <a:ext cx="4730525" cy="0"/>
          </a:xfrm>
          <a:prstGeom prst="line">
            <a:avLst/>
          </a:prstGeom>
          <a:ln w="22225">
            <a:solidFill>
              <a:srgbClr val="3944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83228F1E-17A8-964D-83AB-CC6E5C92DCF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82201" y="889415"/>
            <a:ext cx="4844251" cy="5540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600" b="0" i="0">
                <a:solidFill>
                  <a:srgbClr val="39444C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pPr lvl="0"/>
            <a:r>
              <a:rPr lang="en-GB"/>
              <a:t>Lorem Ipsum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1743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7B57660-9212-C946-B985-C024672BFC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8074" y="248771"/>
            <a:ext cx="9515246" cy="7552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Lorem Ipsum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DB7F86-D576-E448-A4F9-F337A8B32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5892" y="1825625"/>
            <a:ext cx="1017742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F881A3-E804-CF4B-A730-5ABCA34452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34922" y="6254750"/>
            <a:ext cx="2546478" cy="466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0" i="0">
                <a:solidFill>
                  <a:srgbClr val="B6C0C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fld id="{FD2EB3DF-16DE-4465-9485-37A64E98EB8E}" type="datetime1">
              <a:rPr lang="de-DE" smtClean="0"/>
              <a:t>12.05.2026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01A489-2DC8-954D-A1A3-5BBB4AA2F8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54750"/>
            <a:ext cx="4114800" cy="466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0" i="0">
                <a:solidFill>
                  <a:srgbClr val="B6C0C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r>
              <a:rPr lang="en-US"/>
              <a:t>PREFA Unternehmenspräsentation 2026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F1D500-60D5-1C42-8936-C3BCA3C1A4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254750"/>
            <a:ext cx="2497667" cy="466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rgbClr val="B6C0C6"/>
                </a:solidFill>
                <a:latin typeface="Arial Narrow" panose="020B0604020202020204" pitchFamily="34" charset="0"/>
                <a:cs typeface="Arial Narrow" panose="020B0604020202020204" pitchFamily="34" charset="0"/>
              </a:defRPr>
            </a:lvl1pPr>
          </a:lstStyle>
          <a:p>
            <a:fld id="{7FA009EE-0D7B-FC41-8EED-C7B87488BB85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943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4" r:id="rId3"/>
    <p:sldLayoutId id="2147483660" r:id="rId4"/>
    <p:sldLayoutId id="2147483661" r:id="rId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i="0" kern="1200" cap="all" baseline="0">
          <a:solidFill>
            <a:srgbClr val="39444C"/>
          </a:solidFill>
          <a:latin typeface="Arial Narrow" panose="020B0604020202020204" pitchFamily="34" charset="0"/>
          <a:ea typeface="+mj-ea"/>
          <a:cs typeface="Arial Narrow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b="0" i="0" kern="1200">
          <a:solidFill>
            <a:srgbClr val="39444C"/>
          </a:solidFill>
          <a:latin typeface="Arial Narrow" panose="020B0604020202020204" pitchFamily="34" charset="0"/>
          <a:ea typeface="+mn-ea"/>
          <a:cs typeface="Arial Narrow" panose="020B0604020202020204" pitchFamily="34" charset="0"/>
        </a:defRPr>
      </a:lvl1pPr>
      <a:lvl2pPr marL="361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93A0A7"/>
        </a:buClr>
        <a:buFont typeface="System Font Regular"/>
        <a:buChar char="¬"/>
        <a:defRPr sz="2400" b="0" i="0" kern="1200">
          <a:solidFill>
            <a:srgbClr val="39444C"/>
          </a:solidFill>
          <a:latin typeface="Arial Narrow" panose="020B0604020202020204" pitchFamily="34" charset="0"/>
          <a:ea typeface="+mn-ea"/>
          <a:cs typeface="Arial Narrow" panose="020B0604020202020204" pitchFamily="34" charset="0"/>
        </a:defRPr>
      </a:lvl2pPr>
      <a:lvl3pPr marL="720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B6C0C6"/>
        </a:buClr>
        <a:buFont typeface="System Font Regular"/>
        <a:buChar char="¬"/>
        <a:defRPr sz="1800" b="0" i="0" kern="1200">
          <a:solidFill>
            <a:srgbClr val="525E64"/>
          </a:solidFill>
          <a:latin typeface="Arial Narrow" panose="020B0604020202020204" pitchFamily="34" charset="0"/>
          <a:ea typeface="+mn-ea"/>
          <a:cs typeface="Arial Narrow" panose="020B0604020202020204" pitchFamily="34" charset="0"/>
        </a:defRPr>
      </a:lvl3pPr>
      <a:lvl4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400" b="0" i="0" kern="1200">
          <a:solidFill>
            <a:srgbClr val="39444C"/>
          </a:solidFill>
          <a:latin typeface="Arial Narrow" panose="020B0604020202020204" pitchFamily="34" charset="0"/>
          <a:ea typeface="+mn-ea"/>
          <a:cs typeface="Arial Narrow" panose="020B0604020202020204" pitchFamily="34" charset="0"/>
        </a:defRPr>
      </a:lvl4pPr>
      <a:lvl5pPr marL="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200" b="0" i="0" kern="1200">
          <a:solidFill>
            <a:srgbClr val="93A0A7"/>
          </a:solidFill>
          <a:latin typeface="Arial Narrow" panose="020B0604020202020204" pitchFamily="34" charset="0"/>
          <a:ea typeface="+mn-ea"/>
          <a:cs typeface="Arial Narrow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49AC488-4ECB-12DF-9C68-1C7F3BF0FB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CD9B4DE7-E47B-216F-177C-0EFEB4A80C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5C60B61F-8230-56BB-7CDE-581504F6CC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334" y="3912779"/>
            <a:ext cx="943312" cy="3016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4700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4C00ED46-D1FB-1291-1B78-9DB1B63FAC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B9553FB-DD92-886A-444E-0B0A5A4815D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57024FC-3C61-2D3A-024B-736CE38288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contenuto 4">
            <a:extLst>
              <a:ext uri="{FF2B5EF4-FFF2-40B4-BE49-F238E27FC236}">
                <a16:creationId xmlns:a16="http://schemas.microsoft.com/office/drawing/2014/main" id="{38BAB181-346F-F3B0-54A4-D02FFC011EA0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Titolo 5">
            <a:extLst>
              <a:ext uri="{FF2B5EF4-FFF2-40B4-BE49-F238E27FC236}">
                <a16:creationId xmlns:a16="http://schemas.microsoft.com/office/drawing/2014/main" id="{9A201535-3321-E548-C8D9-005B99E9A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testo 6">
            <a:extLst>
              <a:ext uri="{FF2B5EF4-FFF2-40B4-BE49-F238E27FC236}">
                <a16:creationId xmlns:a16="http://schemas.microsoft.com/office/drawing/2014/main" id="{401D87A9-13D6-754C-24C0-9671C6D385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data 7">
            <a:extLst>
              <a:ext uri="{FF2B5EF4-FFF2-40B4-BE49-F238E27FC236}">
                <a16:creationId xmlns:a16="http://schemas.microsoft.com/office/drawing/2014/main" id="{61239367-C963-3F04-F6B7-FBAEE95A0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847307-21FF-4E0F-8232-5E1114C59990}" type="datetime1">
              <a:rPr lang="de-DE" smtClean="0"/>
              <a:t>12.05.2026</a:t>
            </a:fld>
            <a:endParaRPr lang="en-US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AC4E9ED0-C887-1B1D-9BE7-84B911BAC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009EE-0D7B-FC41-8EED-C7B87488BB85}" type="slidenum">
              <a:rPr lang="en-US" smtClean="0"/>
              <a:t>2</a:t>
            </a:fld>
            <a:endParaRPr lang="en-US"/>
          </a:p>
        </p:txBody>
      </p:sp>
      <p:sp>
        <p:nvSpPr>
          <p:cNvPr id="10" name="Segnaposto piè di pagina 9">
            <a:extLst>
              <a:ext uri="{FF2B5EF4-FFF2-40B4-BE49-F238E27FC236}">
                <a16:creationId xmlns:a16="http://schemas.microsoft.com/office/drawing/2014/main" id="{08681438-59DB-24DD-7B84-8EDFD3F34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PREFA 80 – L’evoluzione di un’icona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65113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4705D892-417B-9431-7BDE-70E2A2BC6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4D4D2-2312-4DAC-BC50-3BB8CA6B553A}" type="datetime1">
              <a:rPr lang="de-DE" smtClean="0"/>
              <a:t>12.05.2026</a:t>
            </a:fld>
            <a:endParaRPr lang="en-US"/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3BED8BE2-EC4F-5821-26C7-A06DAAF07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009EE-0D7B-FC41-8EED-C7B87488BB85}" type="slidenum">
              <a:rPr lang="en-US" smtClean="0"/>
              <a:t>3</a:t>
            </a:fld>
            <a:endParaRPr lang="en-US"/>
          </a:p>
        </p:txBody>
      </p:sp>
      <p:sp>
        <p:nvSpPr>
          <p:cNvPr id="4" name="Titolo 3">
            <a:extLst>
              <a:ext uri="{FF2B5EF4-FFF2-40B4-BE49-F238E27FC236}">
                <a16:creationId xmlns:a16="http://schemas.microsoft.com/office/drawing/2014/main" id="{926BEC50-A88E-868F-CF45-0355A9CFE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7800D8BD-3D66-B8D0-845B-19F4C5307A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568FA51-FEFF-9FBF-3004-85262AFD3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PREFA 80 – L’evoluzione di un’icona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6384101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1">
            <a:extLst>
              <a:ext uri="{FF2B5EF4-FFF2-40B4-BE49-F238E27FC236}">
                <a16:creationId xmlns:a16="http://schemas.microsoft.com/office/drawing/2014/main" id="{0F4B1919-415F-6E73-CF01-A6D45AFD10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28850D7B-C514-AD58-6411-8E548114A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6E746-12B8-4D80-B217-1EC20BD0E5E7}" type="datetime1">
              <a:rPr lang="de-DE" smtClean="0"/>
              <a:t>12.05.2026</a:t>
            </a:fld>
            <a:endParaRPr lang="en-US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F4A2F1C4-D2FA-D15F-9A4A-CB4F06A37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PREFA 80 – L’evoluzione di un’icona</a:t>
            </a:r>
            <a:endParaRPr lang="en-US" b="1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FD876615-5554-69A2-3746-B2F4AADFA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009EE-0D7B-FC41-8EED-C7B87488BB85}" type="slidenum">
              <a:rPr lang="en-US" smtClean="0"/>
              <a:t>4</a:t>
            </a:fld>
            <a:endParaRPr lang="en-US"/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2323924F-86B9-CCEF-FC2D-E1F31C6D846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Titolo 6">
            <a:extLst>
              <a:ext uri="{FF2B5EF4-FFF2-40B4-BE49-F238E27FC236}">
                <a16:creationId xmlns:a16="http://schemas.microsoft.com/office/drawing/2014/main" id="{BC5B0299-099E-E9A4-D5EE-2080A5671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C016685B-0842-02D2-0325-14C4C2CAEA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9789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1">
            <a:extLst>
              <a:ext uri="{FF2B5EF4-FFF2-40B4-BE49-F238E27FC236}">
                <a16:creationId xmlns:a16="http://schemas.microsoft.com/office/drawing/2014/main" id="{041951B1-F40C-8673-73EB-FCFE9577E11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2B9FB646-751E-A743-D7DB-36166371B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C9CD8-3182-4FC0-9481-A6CCA53CB5C7}" type="datetime1">
              <a:rPr lang="de-DE" smtClean="0"/>
              <a:t>12.05.2026</a:t>
            </a:fld>
            <a:endParaRPr lang="en-US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CD2301F2-D820-EE87-95A6-EAA83CCDF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PREFA 80 – L’evoluzione di un’icona</a:t>
            </a:r>
            <a:endParaRPr lang="en-US" b="1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93543FC-A3EF-8DF4-1478-B2D981E74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009EE-0D7B-FC41-8EED-C7B87488BB85}" type="slidenum">
              <a:rPr lang="en-US" smtClean="0"/>
              <a:t>5</a:t>
            </a:fld>
            <a:endParaRPr lang="en-US"/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3EFF305C-E093-B1C0-2A76-2CAAFBC50C1D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Titolo 6">
            <a:extLst>
              <a:ext uri="{FF2B5EF4-FFF2-40B4-BE49-F238E27FC236}">
                <a16:creationId xmlns:a16="http://schemas.microsoft.com/office/drawing/2014/main" id="{E2052292-253B-28EE-8B1F-540B3B3DE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testo 7">
            <a:extLst>
              <a:ext uri="{FF2B5EF4-FFF2-40B4-BE49-F238E27FC236}">
                <a16:creationId xmlns:a16="http://schemas.microsoft.com/office/drawing/2014/main" id="{943A4ECB-A7CF-FC51-F4B0-ED2E4D8D42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048522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Benutzerdefiniert 1">
      <a:dk1>
        <a:srgbClr val="2E3A3E"/>
      </a:dk1>
      <a:lt1>
        <a:srgbClr val="FFFFFF"/>
      </a:lt1>
      <a:dk2>
        <a:srgbClr val="44546A"/>
      </a:dk2>
      <a:lt2>
        <a:srgbClr val="E7E6E6"/>
      </a:lt2>
      <a:accent1>
        <a:srgbClr val="005B90"/>
      </a:accent1>
      <a:accent2>
        <a:srgbClr val="B7642C"/>
      </a:accent2>
      <a:accent3>
        <a:srgbClr val="7D8583"/>
      </a:accent3>
      <a:accent4>
        <a:srgbClr val="FFCC00"/>
      </a:accent4>
      <a:accent5>
        <a:srgbClr val="0098A1"/>
      </a:accent5>
      <a:accent6>
        <a:srgbClr val="92A983"/>
      </a:accent6>
      <a:hlink>
        <a:srgbClr val="FF000F"/>
      </a:hlink>
      <a:folHlink>
        <a:srgbClr val="39444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" id="{A8EFCC47-3A9F-4F5D-9DB0-A659AD5061BE}" vid="{24BC116C-B54A-45EA-8D8F-34BA1D1F3BC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FA Powerpoint Schriften">
      <a:majorFont>
        <a:latin typeface="Arial Narrow Bold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f01325f-6d04-4905-92c1-287a220edac3" xsi:nil="true"/>
    <lcf76f155ced4ddcb4097134ff3c332f xmlns="e3043f50-4551-494c-8314-fd32950e204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93B056C881AA94F890C4AFEE198E895" ma:contentTypeVersion="19" ma:contentTypeDescription="Creare un nuovo documento." ma:contentTypeScope="" ma:versionID="3d872e12fd1314d456f86d5292887e6c">
  <xsd:schema xmlns:xsd="http://www.w3.org/2001/XMLSchema" xmlns:xs="http://www.w3.org/2001/XMLSchema" xmlns:p="http://schemas.microsoft.com/office/2006/metadata/properties" xmlns:ns2="e3043f50-4551-494c-8314-fd32950e204d" xmlns:ns3="4459c228-f933-4ebb-8b44-6e3d6bbfce37" xmlns:ns4="bf01325f-6d04-4905-92c1-287a220edac3" targetNamespace="http://schemas.microsoft.com/office/2006/metadata/properties" ma:root="true" ma:fieldsID="68e04b33fda4a977bbb74a235667760b" ns2:_="" ns3:_="" ns4:_="">
    <xsd:import namespace="e3043f50-4551-494c-8314-fd32950e204d"/>
    <xsd:import namespace="4459c228-f933-4ebb-8b44-6e3d6bbfce37"/>
    <xsd:import namespace="bf01325f-6d04-4905-92c1-287a220edac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043f50-4551-494c-8314-fd32950e2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Tag immagine" ma:readOnly="false" ma:fieldId="{5cf76f15-5ced-4ddc-b409-7134ff3c332f}" ma:taxonomyMulti="true" ma:sspId="ac38430b-4b0d-4c0d-b3d9-a6776c55b4b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459c228-f933-4ebb-8b44-6e3d6bbfce3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01325f-6d04-4905-92c1-287a220edac3" elementFormDefault="qualified">
    <xsd:import namespace="http://schemas.microsoft.com/office/2006/documentManagement/types"/>
    <xsd:import namespace="http://schemas.microsoft.com/office/infopath/2007/PartnerControls"/>
    <xsd:element name="TaxCatchAll" ma:index="22" nillable="true" ma:displayName="Taxonomy Catch All Column" ma:hidden="true" ma:list="{078028e3-4bdd-4533-b7fd-340baf10d21c}" ma:internalName="TaxCatchAll" ma:showField="CatchAllData" ma:web="bf01325f-6d04-4905-92c1-287a220eda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6063599-A060-441D-97EC-BE835FC1F40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DE0FC70-E3CE-4ED4-8C5B-0355A57A1A16}">
  <ds:schemaRefs>
    <ds:schemaRef ds:uri="39819b1a-bb4d-43f5-b4c9-cd6b4de04a52"/>
    <ds:schemaRef ds:uri="b61c059e-9980-493f-8239-5bb543147a8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bf01325f-6d04-4905-92c1-287a220edac3"/>
    <ds:schemaRef ds:uri="e3043f50-4551-494c-8314-fd32950e204d"/>
  </ds:schemaRefs>
</ds:datastoreItem>
</file>

<file path=customXml/itemProps3.xml><?xml version="1.0" encoding="utf-8"?>
<ds:datastoreItem xmlns:ds="http://schemas.openxmlformats.org/officeDocument/2006/customXml" ds:itemID="{7CDAA0C6-A95E-4184-8ABB-7D631DACB927}"/>
</file>

<file path=docProps/app.xml><?xml version="1.0" encoding="utf-8"?>
<Properties xmlns="http://schemas.openxmlformats.org/officeDocument/2006/extended-properties" xmlns:vt="http://schemas.openxmlformats.org/officeDocument/2006/docPropsVTypes">
  <Template>01020307_AT_Vorlage-Präsentationen_PREFA Master_Update2026</Template>
  <TotalTime>43</TotalTime>
  <Words>32</Words>
  <Application>Microsoft Office PowerPoint</Application>
  <PresentationFormat>Widescreen</PresentationFormat>
  <Paragraphs>12</Paragraphs>
  <Slides>5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10" baseType="lpstr">
      <vt:lpstr>Arial</vt:lpstr>
      <vt:lpstr>Arial Narrow</vt:lpstr>
      <vt:lpstr>Calibri</vt:lpstr>
      <vt:lpstr>System Font Regular</vt:lpstr>
      <vt:lpstr>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Santamaria Chiara</dc:creator>
  <cp:lastModifiedBy>Santamaria Chiara</cp:lastModifiedBy>
  <cp:revision>1</cp:revision>
  <cp:lastPrinted>2023-01-25T08:33:04Z</cp:lastPrinted>
  <dcterms:created xsi:type="dcterms:W3CDTF">2026-04-10T10:29:56Z</dcterms:created>
  <dcterms:modified xsi:type="dcterms:W3CDTF">2026-05-12T15:17:21Z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0x010100493B056C881AA94F890C4AFEE198E895</vt:lpwstr>
  </property>
  <property fmtid="{D5CDD505-2E9C-101B-9397-08002B2CF9AE}" pid="3" name="MediaServiceImageTags">
    <vt:lpwstr/>
  </property>
</Properties>
</file>